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4" r:id="rId4"/>
    <p:sldId id="259" r:id="rId5"/>
    <p:sldId id="265" r:id="rId6"/>
    <p:sldId id="260" r:id="rId7"/>
    <p:sldId id="266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FA7A7"/>
    <a:srgbClr val="FFBDBD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F465D-2D9C-4F71-AAF6-9235BC051E31}" v="518" dt="2020-04-16T15:50:26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54" y="54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anh Tùng" userId="b858d0f9d9d9badc" providerId="LiveId" clId="{62EF465D-2D9C-4F71-AAF6-9235BC051E31}"/>
    <pc:docChg chg="undo redo custSel mod addSld delSld modSld sldOrd modMainMaster">
      <pc:chgData name="Phan Thanh Tùng" userId="b858d0f9d9d9badc" providerId="LiveId" clId="{62EF465D-2D9C-4F71-AAF6-9235BC051E31}" dt="2020-04-16T15:51:25.282" v="1555" actId="478"/>
      <pc:docMkLst>
        <pc:docMk/>
      </pc:docMkLst>
      <pc:sldChg chg="addSp delSp modSp add del mod">
        <pc:chgData name="Phan Thanh Tùng" userId="b858d0f9d9d9badc" providerId="LiveId" clId="{62EF465D-2D9C-4F71-AAF6-9235BC051E31}" dt="2020-04-16T08:18:12.210" v="295" actId="47"/>
        <pc:sldMkLst>
          <pc:docMk/>
          <pc:sldMk cId="375206886" sldId="256"/>
        </pc:sldMkLst>
        <pc:spChg chg="del">
          <ac:chgData name="Phan Thanh Tùng" userId="b858d0f9d9d9badc" providerId="LiveId" clId="{62EF465D-2D9C-4F71-AAF6-9235BC051E31}" dt="2020-04-16T01:40:53.830" v="1" actId="478"/>
          <ac:spMkLst>
            <pc:docMk/>
            <pc:sldMk cId="375206886" sldId="256"/>
            <ac:spMk id="2" creationId="{DC1359CF-CC1D-4641-9892-EFFDC698AE05}"/>
          </ac:spMkLst>
        </pc:spChg>
        <pc:spChg chg="add del">
          <ac:chgData name="Phan Thanh Tùng" userId="b858d0f9d9d9badc" providerId="LiveId" clId="{62EF465D-2D9C-4F71-AAF6-9235BC051E31}" dt="2020-04-16T01:40:59.048" v="4" actId="478"/>
          <ac:spMkLst>
            <pc:docMk/>
            <pc:sldMk cId="375206886" sldId="256"/>
            <ac:spMk id="3" creationId="{9FA5ABDC-1B02-4290-8138-1B5C0A56B2CA}"/>
          </ac:spMkLst>
        </pc:spChg>
        <pc:grpChg chg="add mod">
          <ac:chgData name="Phan Thanh Tùng" userId="b858d0f9d9d9badc" providerId="LiveId" clId="{62EF465D-2D9C-4F71-AAF6-9235BC051E31}" dt="2020-04-16T02:52:50.465" v="76" actId="1076"/>
          <ac:grpSpMkLst>
            <pc:docMk/>
            <pc:sldMk cId="375206886" sldId="256"/>
            <ac:grpSpMk id="8" creationId="{0035160F-3516-430F-BBE1-8FE666EE58FB}"/>
          </ac:grpSpMkLst>
        </pc:grpChg>
        <pc:picChg chg="add del mod modCrop">
          <ac:chgData name="Phan Thanh Tùng" userId="b858d0f9d9d9badc" providerId="LiveId" clId="{62EF465D-2D9C-4F71-AAF6-9235BC051E31}" dt="2020-04-16T02:52:02.550" v="67" actId="478"/>
          <ac:picMkLst>
            <pc:docMk/>
            <pc:sldMk cId="375206886" sldId="256"/>
            <ac:picMk id="3" creationId="{A165A96D-E523-4D70-B3FA-C2482CD645FF}"/>
          </ac:picMkLst>
        </pc:picChg>
        <pc:picChg chg="add mod ord modCrop">
          <ac:chgData name="Phan Thanh Tùng" userId="b858d0f9d9d9badc" providerId="LiveId" clId="{62EF465D-2D9C-4F71-AAF6-9235BC051E31}" dt="2020-04-16T02:52:46.256" v="75" actId="164"/>
          <ac:picMkLst>
            <pc:docMk/>
            <pc:sldMk cId="375206886" sldId="256"/>
            <ac:picMk id="5" creationId="{00D47AF2-3947-4524-8E23-EEE8BF44612A}"/>
          </ac:picMkLst>
        </pc:picChg>
        <pc:picChg chg="add mod modCrop">
          <ac:chgData name="Phan Thanh Tùng" userId="b858d0f9d9d9badc" providerId="LiveId" clId="{62EF465D-2D9C-4F71-AAF6-9235BC051E31}" dt="2020-04-16T02:52:46.256" v="75" actId="164"/>
          <ac:picMkLst>
            <pc:docMk/>
            <pc:sldMk cId="375206886" sldId="256"/>
            <ac:picMk id="6" creationId="{7D022BF8-71FA-4450-A477-1CB20E228B21}"/>
          </ac:picMkLst>
        </pc:picChg>
        <pc:picChg chg="add del mod">
          <ac:chgData name="Phan Thanh Tùng" userId="b858d0f9d9d9badc" providerId="LiveId" clId="{62EF465D-2D9C-4F71-AAF6-9235BC051E31}" dt="2020-04-16T02:49:47.957" v="30" actId="478"/>
          <ac:picMkLst>
            <pc:docMk/>
            <pc:sldMk cId="375206886" sldId="256"/>
            <ac:picMk id="7" creationId="{4E1F0848-047F-4F43-93C6-484CF3C4163F}"/>
          </ac:picMkLst>
        </pc:picChg>
        <pc:picChg chg="add del mod modCrop">
          <ac:chgData name="Phan Thanh Tùng" userId="b858d0f9d9d9badc" providerId="LiveId" clId="{62EF465D-2D9C-4F71-AAF6-9235BC051E31}" dt="2020-04-16T02:49:50.663" v="32" actId="478"/>
          <ac:picMkLst>
            <pc:docMk/>
            <pc:sldMk cId="375206886" sldId="256"/>
            <ac:picMk id="9" creationId="{3C728E92-DC3D-4407-9FFE-BDEC4670FE03}"/>
          </ac:picMkLst>
        </pc:picChg>
      </pc:sldChg>
      <pc:sldChg chg="addSp delSp modSp add mod modAnim">
        <pc:chgData name="Phan Thanh Tùng" userId="b858d0f9d9d9badc" providerId="LiveId" clId="{62EF465D-2D9C-4F71-AAF6-9235BC051E31}" dt="2020-04-16T15:51:25.282" v="1555" actId="478"/>
        <pc:sldMkLst>
          <pc:docMk/>
          <pc:sldMk cId="1333624401" sldId="257"/>
        </pc:sldMkLst>
        <pc:spChg chg="del">
          <ac:chgData name="Phan Thanh Tùng" userId="b858d0f9d9d9badc" providerId="LiveId" clId="{62EF465D-2D9C-4F71-AAF6-9235BC051E31}" dt="2020-04-16T08:08:57.316" v="120" actId="478"/>
          <ac:spMkLst>
            <pc:docMk/>
            <pc:sldMk cId="1333624401" sldId="257"/>
            <ac:spMk id="2" creationId="{086338F7-C4CE-4333-A55A-D64FDED39805}"/>
          </ac:spMkLst>
        </pc:spChg>
        <pc:spChg chg="del">
          <ac:chgData name="Phan Thanh Tùng" userId="b858d0f9d9d9badc" providerId="LiveId" clId="{62EF465D-2D9C-4F71-AAF6-9235BC051E31}" dt="2020-04-16T08:08:57.848" v="121" actId="478"/>
          <ac:spMkLst>
            <pc:docMk/>
            <pc:sldMk cId="1333624401" sldId="257"/>
            <ac:spMk id="3" creationId="{B73CE192-6F85-4D9D-B40A-49AB2C2D0D91}"/>
          </ac:spMkLst>
        </pc:spChg>
        <pc:spChg chg="add del mod">
          <ac:chgData name="Phan Thanh Tùng" userId="b858d0f9d9d9badc" providerId="LiveId" clId="{62EF465D-2D9C-4F71-AAF6-9235BC051E31}" dt="2020-04-16T15:51:25.282" v="1555" actId="478"/>
          <ac:spMkLst>
            <pc:docMk/>
            <pc:sldMk cId="1333624401" sldId="257"/>
            <ac:spMk id="8" creationId="{D9A32268-BBF9-4C54-9A9F-FC6544654969}"/>
          </ac:spMkLst>
        </pc:spChg>
        <pc:spChg chg="add del mod">
          <ac:chgData name="Phan Thanh Tùng" userId="b858d0f9d9d9badc" providerId="LiveId" clId="{62EF465D-2D9C-4F71-AAF6-9235BC051E31}" dt="2020-04-16T15:51:10.524" v="1549" actId="478"/>
          <ac:spMkLst>
            <pc:docMk/>
            <pc:sldMk cId="1333624401" sldId="257"/>
            <ac:spMk id="9" creationId="{46B844D5-4615-4EE2-9238-2214F14B789B}"/>
          </ac:spMkLst>
        </pc:spChg>
        <pc:spChg chg="add del mod">
          <ac:chgData name="Phan Thanh Tùng" userId="b858d0f9d9d9badc" providerId="LiveId" clId="{62EF465D-2D9C-4F71-AAF6-9235BC051E31}" dt="2020-04-16T08:53:48.155" v="796" actId="478"/>
          <ac:spMkLst>
            <pc:docMk/>
            <pc:sldMk cId="1333624401" sldId="257"/>
            <ac:spMk id="11" creationId="{6CBF26D7-6CBA-4EDC-B7E5-2D66218E3C16}"/>
          </ac:spMkLst>
        </pc:spChg>
        <pc:spChg chg="add mod topLvl">
          <ac:chgData name="Phan Thanh Tùng" userId="b858d0f9d9d9badc" providerId="LiveId" clId="{62EF465D-2D9C-4F71-AAF6-9235BC051E31}" dt="2020-04-16T15:08:48.484" v="1283" actId="164"/>
          <ac:spMkLst>
            <pc:docMk/>
            <pc:sldMk cId="1333624401" sldId="257"/>
            <ac:spMk id="11" creationId="{B4D2D907-4927-49F5-AE16-97ED7793633F}"/>
          </ac:spMkLst>
        </pc:spChg>
        <pc:spChg chg="add del">
          <ac:chgData name="Phan Thanh Tùng" userId="b858d0f9d9d9badc" providerId="LiveId" clId="{62EF465D-2D9C-4F71-AAF6-9235BC051E31}" dt="2020-04-16T15:07:33.318" v="1125"/>
          <ac:spMkLst>
            <pc:docMk/>
            <pc:sldMk cId="1333624401" sldId="257"/>
            <ac:spMk id="13" creationId="{881AE8A3-AFD2-46B6-9DF1-7A7AF60A8D9F}"/>
          </ac:spMkLst>
        </pc:spChg>
        <pc:spChg chg="add del">
          <ac:chgData name="Phan Thanh Tùng" userId="b858d0f9d9d9badc" providerId="LiveId" clId="{62EF465D-2D9C-4F71-AAF6-9235BC051E31}" dt="2020-04-16T15:07:37.890" v="1129"/>
          <ac:spMkLst>
            <pc:docMk/>
            <pc:sldMk cId="1333624401" sldId="257"/>
            <ac:spMk id="14" creationId="{BFF75DEF-3C7C-4532-93C5-33162D46BD29}"/>
          </ac:spMkLst>
        </pc:spChg>
        <pc:spChg chg="add mod topLvl">
          <ac:chgData name="Phan Thanh Tùng" userId="b858d0f9d9d9badc" providerId="LiveId" clId="{62EF465D-2D9C-4F71-AAF6-9235BC051E31}" dt="2020-04-16T15:09:23.310" v="1302" actId="1037"/>
          <ac:spMkLst>
            <pc:docMk/>
            <pc:sldMk cId="1333624401" sldId="257"/>
            <ac:spMk id="15" creationId="{0C277ED3-1BDB-4C02-AA44-A65B02B3EFDB}"/>
          </ac:spMkLst>
        </pc:spChg>
        <pc:spChg chg="add mod topLvl">
          <ac:chgData name="Phan Thanh Tùng" userId="b858d0f9d9d9badc" providerId="LiveId" clId="{62EF465D-2D9C-4F71-AAF6-9235BC051E31}" dt="2020-04-16T15:09:33.234" v="1305" actId="1037"/>
          <ac:spMkLst>
            <pc:docMk/>
            <pc:sldMk cId="1333624401" sldId="257"/>
            <ac:spMk id="16" creationId="{2FA5AA32-23B7-4890-9552-E946D0436E03}"/>
          </ac:spMkLst>
        </pc:spChg>
        <pc:grpChg chg="add mod topLvl">
          <ac:chgData name="Phan Thanh Tùng" userId="b858d0f9d9d9badc" providerId="LiveId" clId="{62EF465D-2D9C-4F71-AAF6-9235BC051E31}" dt="2020-04-16T15:08:48.484" v="1283" actId="164"/>
          <ac:grpSpMkLst>
            <pc:docMk/>
            <pc:sldMk cId="1333624401" sldId="257"/>
            <ac:grpSpMk id="2" creationId="{C981656E-EE2E-4243-A06D-01EF56E9AC20}"/>
          </ac:grpSpMkLst>
        </pc:grpChg>
        <pc:grpChg chg="add mod">
          <ac:chgData name="Phan Thanh Tùng" userId="b858d0f9d9d9badc" providerId="LiveId" clId="{62EF465D-2D9C-4F71-AAF6-9235BC051E31}" dt="2020-04-16T15:07:57.463" v="1171" actId="164"/>
          <ac:grpSpMkLst>
            <pc:docMk/>
            <pc:sldMk cId="1333624401" sldId="257"/>
            <ac:grpSpMk id="3" creationId="{6379B6EE-AD8A-40C0-92D1-BF0375A57CCF}"/>
          </ac:grpSpMkLst>
        </pc:grpChg>
        <pc:grpChg chg="add del mod">
          <ac:chgData name="Phan Thanh Tùng" userId="b858d0f9d9d9badc" providerId="LiveId" clId="{62EF465D-2D9C-4F71-AAF6-9235BC051E31}" dt="2020-04-16T15:08:35.916" v="1273" actId="165"/>
          <ac:grpSpMkLst>
            <pc:docMk/>
            <pc:sldMk cId="1333624401" sldId="257"/>
            <ac:grpSpMk id="4" creationId="{8321B05D-B99F-4D72-9D9E-AEF8A8FECDCF}"/>
          </ac:grpSpMkLst>
        </pc:grpChg>
        <pc:grpChg chg="add mod">
          <ac:chgData name="Phan Thanh Tùng" userId="b858d0f9d9d9badc" providerId="LiveId" clId="{62EF465D-2D9C-4F71-AAF6-9235BC051E31}" dt="2020-04-16T15:51:12.226" v="1551" actId="1076"/>
          <ac:grpSpMkLst>
            <pc:docMk/>
            <pc:sldMk cId="1333624401" sldId="257"/>
            <ac:grpSpMk id="5" creationId="{4D67AB7D-B810-421D-BE5E-55E96988D390}"/>
          </ac:grpSpMkLst>
        </pc:grpChg>
        <pc:grpChg chg="add del mod">
          <ac:chgData name="Phan Thanh Tùng" userId="b858d0f9d9d9badc" providerId="LiveId" clId="{62EF465D-2D9C-4F71-AAF6-9235BC051E31}" dt="2020-04-16T15:51:25.282" v="1555" actId="478"/>
          <ac:grpSpMkLst>
            <pc:docMk/>
            <pc:sldMk cId="1333624401" sldId="257"/>
            <ac:grpSpMk id="10" creationId="{01964D60-A46C-4670-BCDE-C84DF06CA3D4}"/>
          </ac:grpSpMkLst>
        </pc:grpChg>
        <pc:picChg chg="add del mod">
          <ac:chgData name="Phan Thanh Tùng" userId="b858d0f9d9d9badc" providerId="LiveId" clId="{62EF465D-2D9C-4F71-AAF6-9235BC051E31}" dt="2020-04-16T08:09:12.385" v="129" actId="478"/>
          <ac:picMkLst>
            <pc:docMk/>
            <pc:sldMk cId="1333624401" sldId="257"/>
            <ac:picMk id="5" creationId="{F08D0EF0-662E-482A-89B4-8D369EA4016A}"/>
          </ac:picMkLst>
        </pc:picChg>
        <pc:picChg chg="add del mod">
          <ac:chgData name="Phan Thanh Tùng" userId="b858d0f9d9d9badc" providerId="LiveId" clId="{62EF465D-2D9C-4F71-AAF6-9235BC051E31}" dt="2020-04-16T08:53:48.155" v="796" actId="478"/>
          <ac:picMkLst>
            <pc:docMk/>
            <pc:sldMk cId="1333624401" sldId="257"/>
            <ac:picMk id="6" creationId="{F4A93D31-4815-4303-8600-E7D242FF68CD}"/>
          </ac:picMkLst>
        </pc:picChg>
        <pc:picChg chg="add mod">
          <ac:chgData name="Phan Thanh Tùng" userId="b858d0f9d9d9badc" providerId="LiveId" clId="{62EF465D-2D9C-4F71-AAF6-9235BC051E31}" dt="2020-04-16T15:07:56.611" v="1170" actId="1076"/>
          <ac:picMkLst>
            <pc:docMk/>
            <pc:sldMk cId="1333624401" sldId="257"/>
            <ac:picMk id="7" creationId="{D2A9AD8C-F297-4959-A2B6-4BCB861DCAE1}"/>
          </ac:picMkLst>
        </pc:picChg>
        <pc:picChg chg="add mod">
          <ac:chgData name="Phan Thanh Tùng" userId="b858d0f9d9d9badc" providerId="LiveId" clId="{62EF465D-2D9C-4F71-AAF6-9235BC051E31}" dt="2020-04-16T15:51:17.439" v="1554" actId="1076"/>
          <ac:picMkLst>
            <pc:docMk/>
            <pc:sldMk cId="1333624401" sldId="257"/>
            <ac:picMk id="12" creationId="{24BAE9D0-DCCF-431F-8BE2-17AD17D14CD7}"/>
          </ac:picMkLst>
        </pc:picChg>
      </pc:sldChg>
      <pc:sldChg chg="addSp delSp modSp add mod ord setBg">
        <pc:chgData name="Phan Thanh Tùng" userId="b858d0f9d9d9badc" providerId="LiveId" clId="{62EF465D-2D9C-4F71-AAF6-9235BC051E31}" dt="2020-04-16T15:12:17.847" v="1376" actId="1035"/>
        <pc:sldMkLst>
          <pc:docMk/>
          <pc:sldMk cId="1142114783" sldId="258"/>
        </pc:sldMkLst>
        <pc:spChg chg="del">
          <ac:chgData name="Phan Thanh Tùng" userId="b858d0f9d9d9badc" providerId="LiveId" clId="{62EF465D-2D9C-4F71-AAF6-9235BC051E31}" dt="2020-04-16T08:06:40.393" v="79" actId="478"/>
          <ac:spMkLst>
            <pc:docMk/>
            <pc:sldMk cId="1142114783" sldId="258"/>
            <ac:spMk id="2" creationId="{611EDEBD-EEEC-4AFB-988D-ECA66F14A394}"/>
          </ac:spMkLst>
        </pc:spChg>
        <pc:spChg chg="del">
          <ac:chgData name="Phan Thanh Tùng" userId="b858d0f9d9d9badc" providerId="LiveId" clId="{62EF465D-2D9C-4F71-AAF6-9235BC051E31}" dt="2020-04-16T08:06:41.175" v="80" actId="478"/>
          <ac:spMkLst>
            <pc:docMk/>
            <pc:sldMk cId="1142114783" sldId="258"/>
            <ac:spMk id="3" creationId="{6441CE03-512C-477D-A276-4401AE206113}"/>
          </ac:spMkLst>
        </pc:spChg>
        <pc:spChg chg="add mod topLvl">
          <ac:chgData name="Phan Thanh Tùng" userId="b858d0f9d9d9badc" providerId="LiveId" clId="{62EF465D-2D9C-4F71-AAF6-9235BC051E31}" dt="2020-04-16T09:04:46.480" v="980" actId="164"/>
          <ac:spMkLst>
            <pc:docMk/>
            <pc:sldMk cId="1142114783" sldId="258"/>
            <ac:spMk id="6" creationId="{975F9984-134F-4BC0-8C91-1DA22BFD67DE}"/>
          </ac:spMkLst>
        </pc:spChg>
        <pc:spChg chg="add mod">
          <ac:chgData name="Phan Thanh Tùng" userId="b858d0f9d9d9badc" providerId="LiveId" clId="{62EF465D-2D9C-4F71-AAF6-9235BC051E31}" dt="2020-04-16T09:04:46.480" v="980" actId="164"/>
          <ac:spMkLst>
            <pc:docMk/>
            <pc:sldMk cId="1142114783" sldId="258"/>
            <ac:spMk id="9" creationId="{6CA16A38-1969-4D6F-A4AE-CC419530D5CB}"/>
          </ac:spMkLst>
        </pc:spChg>
        <pc:spChg chg="add mod">
          <ac:chgData name="Phan Thanh Tùng" userId="b858d0f9d9d9badc" providerId="LiveId" clId="{62EF465D-2D9C-4F71-AAF6-9235BC051E31}" dt="2020-04-16T15:12:09.508" v="1375" actId="1036"/>
          <ac:spMkLst>
            <pc:docMk/>
            <pc:sldMk cId="1142114783" sldId="258"/>
            <ac:spMk id="11" creationId="{046EE581-1D83-4E74-AA3C-AD5C13D73EF9}"/>
          </ac:spMkLst>
        </pc:spChg>
        <pc:spChg chg="add mod">
          <ac:chgData name="Phan Thanh Tùng" userId="b858d0f9d9d9badc" providerId="LiveId" clId="{62EF465D-2D9C-4F71-AAF6-9235BC051E31}" dt="2020-04-16T15:12:17.847" v="1376" actId="1035"/>
          <ac:spMkLst>
            <pc:docMk/>
            <pc:sldMk cId="1142114783" sldId="258"/>
            <ac:spMk id="12" creationId="{C93F8CB9-B9CA-49C2-94AF-FF6D61085744}"/>
          </ac:spMkLst>
        </pc:spChg>
        <pc:grpChg chg="add mod">
          <ac:chgData name="Phan Thanh Tùng" userId="b858d0f9d9d9badc" providerId="LiveId" clId="{62EF465D-2D9C-4F71-AAF6-9235BC051E31}" dt="2020-04-16T15:11:19.591" v="1350" actId="164"/>
          <ac:grpSpMkLst>
            <pc:docMk/>
            <pc:sldMk cId="1142114783" sldId="258"/>
            <ac:grpSpMk id="2" creationId="{75174A7B-0B6E-4111-9D17-37E9B7A671D8}"/>
          </ac:grpSpMkLst>
        </pc:grpChg>
        <pc:grpChg chg="add mod">
          <ac:chgData name="Phan Thanh Tùng" userId="b858d0f9d9d9badc" providerId="LiveId" clId="{62EF465D-2D9C-4F71-AAF6-9235BC051E31}" dt="2020-04-16T15:11:28.584" v="1353" actId="164"/>
          <ac:grpSpMkLst>
            <pc:docMk/>
            <pc:sldMk cId="1142114783" sldId="258"/>
            <ac:grpSpMk id="3" creationId="{4ADAAD63-0880-4EC2-BC2A-B2F561C3BF01}"/>
          </ac:grpSpMkLst>
        </pc:grpChg>
        <pc:grpChg chg="add mod">
          <ac:chgData name="Phan Thanh Tùng" userId="b858d0f9d9d9badc" providerId="LiveId" clId="{62EF465D-2D9C-4F71-AAF6-9235BC051E31}" dt="2020-04-16T15:11:28.584" v="1353" actId="164"/>
          <ac:grpSpMkLst>
            <pc:docMk/>
            <pc:sldMk cId="1142114783" sldId="258"/>
            <ac:grpSpMk id="4" creationId="{5E1B0738-7C8F-4878-8D5E-40B03680199C}"/>
          </ac:grpSpMkLst>
        </pc:grpChg>
        <pc:grpChg chg="add del mod">
          <ac:chgData name="Phan Thanh Tùng" userId="b858d0f9d9d9badc" providerId="LiveId" clId="{62EF465D-2D9C-4F71-AAF6-9235BC051E31}" dt="2020-04-16T09:03:51.368" v="939" actId="165"/>
          <ac:grpSpMkLst>
            <pc:docMk/>
            <pc:sldMk cId="1142114783" sldId="258"/>
            <ac:grpSpMk id="7" creationId="{D3575C72-A5D8-4ABF-9CE6-47AF89A933BB}"/>
          </ac:grpSpMkLst>
        </pc:grpChg>
        <pc:picChg chg="add mod topLvl">
          <ac:chgData name="Phan Thanh Tùng" userId="b858d0f9d9d9badc" providerId="LiveId" clId="{62EF465D-2D9C-4F71-AAF6-9235BC051E31}" dt="2020-04-16T09:04:46.480" v="980" actId="164"/>
          <ac:picMkLst>
            <pc:docMk/>
            <pc:sldMk cId="1142114783" sldId="258"/>
            <ac:picMk id="5" creationId="{E3F22531-6477-4040-9BCC-14AD67DC8E12}"/>
          </ac:picMkLst>
        </pc:picChg>
        <pc:picChg chg="add mod">
          <ac:chgData name="Phan Thanh Tùng" userId="b858d0f9d9d9badc" providerId="LiveId" clId="{62EF465D-2D9C-4F71-AAF6-9235BC051E31}" dt="2020-04-16T09:04:46.480" v="980" actId="164"/>
          <ac:picMkLst>
            <pc:docMk/>
            <pc:sldMk cId="1142114783" sldId="258"/>
            <ac:picMk id="8" creationId="{05AFD0FC-35C5-43B0-94A2-A3A7ED9F9B3C}"/>
          </ac:picMkLst>
        </pc:picChg>
        <pc:picChg chg="add mod">
          <ac:chgData name="Phan Thanh Tùng" userId="b858d0f9d9d9badc" providerId="LiveId" clId="{62EF465D-2D9C-4F71-AAF6-9235BC051E31}" dt="2020-04-16T09:04:57.350" v="981" actId="339"/>
          <ac:picMkLst>
            <pc:docMk/>
            <pc:sldMk cId="1142114783" sldId="258"/>
            <ac:picMk id="10" creationId="{502271D6-E13A-4DBB-94A5-B7C04E9BE7CA}"/>
          </ac:picMkLst>
        </pc:picChg>
      </pc:sldChg>
      <pc:sldChg chg="addSp delSp modSp add mod">
        <pc:chgData name="Phan Thanh Tùng" userId="b858d0f9d9d9badc" providerId="LiveId" clId="{62EF465D-2D9C-4F71-AAF6-9235BC051E31}" dt="2020-04-16T09:02:31.187" v="919" actId="1076"/>
        <pc:sldMkLst>
          <pc:docMk/>
          <pc:sldMk cId="1062598998" sldId="259"/>
        </pc:sldMkLst>
        <pc:spChg chg="del">
          <ac:chgData name="Phan Thanh Tùng" userId="b858d0f9d9d9badc" providerId="LiveId" clId="{62EF465D-2D9C-4F71-AAF6-9235BC051E31}" dt="2020-04-16T08:12:16.719" v="191" actId="478"/>
          <ac:spMkLst>
            <pc:docMk/>
            <pc:sldMk cId="1062598998" sldId="259"/>
            <ac:spMk id="2" creationId="{DC8640A8-352D-4520-AB47-E4ACD89C800A}"/>
          </ac:spMkLst>
        </pc:spChg>
        <pc:spChg chg="del">
          <ac:chgData name="Phan Thanh Tùng" userId="b858d0f9d9d9badc" providerId="LiveId" clId="{62EF465D-2D9C-4F71-AAF6-9235BC051E31}" dt="2020-04-16T08:12:17.541" v="192" actId="478"/>
          <ac:spMkLst>
            <pc:docMk/>
            <pc:sldMk cId="1062598998" sldId="259"/>
            <ac:spMk id="3" creationId="{4EC1AF73-4450-445F-BD81-1C376386E42B}"/>
          </ac:spMkLst>
        </pc:spChg>
        <pc:spChg chg="add mod">
          <ac:chgData name="Phan Thanh Tùng" userId="b858d0f9d9d9badc" providerId="LiveId" clId="{62EF465D-2D9C-4F71-AAF6-9235BC051E31}" dt="2020-04-16T08:15:49.308" v="262" actId="164"/>
          <ac:spMkLst>
            <pc:docMk/>
            <pc:sldMk cId="1062598998" sldId="259"/>
            <ac:spMk id="10" creationId="{A0FB2508-5FEA-4BFB-AED9-06F806B677FD}"/>
          </ac:spMkLst>
        </pc:spChg>
        <pc:spChg chg="add mod ord">
          <ac:chgData name="Phan Thanh Tùng" userId="b858d0f9d9d9badc" providerId="LiveId" clId="{62EF465D-2D9C-4F71-AAF6-9235BC051E31}" dt="2020-04-16T08:17:26.468" v="289" actId="164"/>
          <ac:spMkLst>
            <pc:docMk/>
            <pc:sldMk cId="1062598998" sldId="259"/>
            <ac:spMk id="12" creationId="{3252442F-3D8F-49D3-AE84-A36204DB07BE}"/>
          </ac:spMkLst>
        </pc:spChg>
        <pc:grpChg chg="add mod">
          <ac:chgData name="Phan Thanh Tùng" userId="b858d0f9d9d9badc" providerId="LiveId" clId="{62EF465D-2D9C-4F71-AAF6-9235BC051E31}" dt="2020-04-16T08:17:26.468" v="289" actId="164"/>
          <ac:grpSpMkLst>
            <pc:docMk/>
            <pc:sldMk cId="1062598998" sldId="259"/>
            <ac:grpSpMk id="11" creationId="{FEBEA9DB-926D-4B20-A214-96DD5EBDB04D}"/>
          </ac:grpSpMkLst>
        </pc:grpChg>
        <pc:grpChg chg="add mod">
          <ac:chgData name="Phan Thanh Tùng" userId="b858d0f9d9d9badc" providerId="LiveId" clId="{62EF465D-2D9C-4F71-AAF6-9235BC051E31}" dt="2020-04-16T09:02:31.187" v="919" actId="1076"/>
          <ac:grpSpMkLst>
            <pc:docMk/>
            <pc:sldMk cId="1062598998" sldId="259"/>
            <ac:grpSpMk id="13" creationId="{94DC46C1-781D-4241-A5EF-7344FECA1656}"/>
          </ac:grpSpMkLst>
        </pc:grpChg>
        <pc:picChg chg="add del mod">
          <ac:chgData name="Phan Thanh Tùng" userId="b858d0f9d9d9badc" providerId="LiveId" clId="{62EF465D-2D9C-4F71-AAF6-9235BC051E31}" dt="2020-04-16T08:12:27.958" v="196" actId="478"/>
          <ac:picMkLst>
            <pc:docMk/>
            <pc:sldMk cId="1062598998" sldId="259"/>
            <ac:picMk id="5" creationId="{8392CB79-6F5A-4DCD-9868-FDE2E0AEEC6F}"/>
          </ac:picMkLst>
        </pc:picChg>
        <pc:picChg chg="add del mod">
          <ac:chgData name="Phan Thanh Tùng" userId="b858d0f9d9d9badc" providerId="LiveId" clId="{62EF465D-2D9C-4F71-AAF6-9235BC051E31}" dt="2020-04-16T08:14:00.540" v="198" actId="478"/>
          <ac:picMkLst>
            <pc:docMk/>
            <pc:sldMk cId="1062598998" sldId="259"/>
            <ac:picMk id="7" creationId="{943408AC-1C06-411F-85EE-5CA319B0E5AF}"/>
          </ac:picMkLst>
        </pc:picChg>
        <pc:picChg chg="add mod">
          <ac:chgData name="Phan Thanh Tùng" userId="b858d0f9d9d9badc" providerId="LiveId" clId="{62EF465D-2D9C-4F71-AAF6-9235BC051E31}" dt="2020-04-16T08:15:49.308" v="262" actId="164"/>
          <ac:picMkLst>
            <pc:docMk/>
            <pc:sldMk cId="1062598998" sldId="259"/>
            <ac:picMk id="9" creationId="{6868D96A-3507-420E-A2E9-7177DC5A7292}"/>
          </ac:picMkLst>
        </pc:picChg>
      </pc:sldChg>
      <pc:sldChg chg="addSp delSp modSp add mod">
        <pc:chgData name="Phan Thanh Tùng" userId="b858d0f9d9d9badc" providerId="LiveId" clId="{62EF465D-2D9C-4F71-AAF6-9235BC051E31}" dt="2020-04-16T15:50:24.707" v="1544" actId="478"/>
        <pc:sldMkLst>
          <pc:docMk/>
          <pc:sldMk cId="565754566" sldId="260"/>
        </pc:sldMkLst>
        <pc:spChg chg="del">
          <ac:chgData name="Phan Thanh Tùng" userId="b858d0f9d9d9badc" providerId="LiveId" clId="{62EF465D-2D9C-4F71-AAF6-9235BC051E31}" dt="2020-04-16T08:18:08.247" v="293" actId="478"/>
          <ac:spMkLst>
            <pc:docMk/>
            <pc:sldMk cId="565754566" sldId="260"/>
            <ac:spMk id="2" creationId="{D833F866-0D35-40EA-87CC-6E969B812F94}"/>
          </ac:spMkLst>
        </pc:spChg>
        <pc:spChg chg="del">
          <ac:chgData name="Phan Thanh Tùng" userId="b858d0f9d9d9badc" providerId="LiveId" clId="{62EF465D-2D9C-4F71-AAF6-9235BC051E31}" dt="2020-04-16T08:18:08.929" v="294" actId="478"/>
          <ac:spMkLst>
            <pc:docMk/>
            <pc:sldMk cId="565754566" sldId="260"/>
            <ac:spMk id="3" creationId="{F184B012-9225-4A15-968C-C6AB853B77BA}"/>
          </ac:spMkLst>
        </pc:spChg>
        <pc:spChg chg="add mod">
          <ac:chgData name="Phan Thanh Tùng" userId="b858d0f9d9d9badc" providerId="LiveId" clId="{62EF465D-2D9C-4F71-AAF6-9235BC051E31}" dt="2020-04-16T15:05:41.655" v="1118" actId="1037"/>
          <ac:spMkLst>
            <pc:docMk/>
            <pc:sldMk cId="565754566" sldId="260"/>
            <ac:spMk id="3" creationId="{F1BBED1E-60A4-4471-A28E-EBDE91AF7247}"/>
          </ac:spMkLst>
        </pc:spChg>
        <pc:spChg chg="add mod">
          <ac:chgData name="Phan Thanh Tùng" userId="b858d0f9d9d9badc" providerId="LiveId" clId="{62EF465D-2D9C-4F71-AAF6-9235BC051E31}" dt="2020-04-16T08:45:32.683" v="541" actId="164"/>
          <ac:spMkLst>
            <pc:docMk/>
            <pc:sldMk cId="565754566" sldId="260"/>
            <ac:spMk id="10" creationId="{5FCE37FA-8107-498D-9650-6F6681388319}"/>
          </ac:spMkLst>
        </pc:spChg>
        <pc:spChg chg="add del mod">
          <ac:chgData name="Phan Thanh Tùng" userId="b858d0f9d9d9badc" providerId="LiveId" clId="{62EF465D-2D9C-4F71-AAF6-9235BC051E31}" dt="2020-04-16T15:50:24.707" v="1544" actId="478"/>
          <ac:spMkLst>
            <pc:docMk/>
            <pc:sldMk cId="565754566" sldId="260"/>
            <ac:spMk id="11" creationId="{48A1964B-7D24-4377-8311-93F610A21930}"/>
          </ac:spMkLst>
        </pc:spChg>
        <pc:spChg chg="add mod">
          <ac:chgData name="Phan Thanh Tùng" userId="b858d0f9d9d9badc" providerId="LiveId" clId="{62EF465D-2D9C-4F71-AAF6-9235BC051E31}" dt="2020-04-16T08:45:32.683" v="541" actId="164"/>
          <ac:spMkLst>
            <pc:docMk/>
            <pc:sldMk cId="565754566" sldId="260"/>
            <ac:spMk id="12" creationId="{E0A94284-BEC5-4250-B552-38DC5E575C27}"/>
          </ac:spMkLst>
        </pc:spChg>
        <pc:spChg chg="add mod">
          <ac:chgData name="Phan Thanh Tùng" userId="b858d0f9d9d9badc" providerId="LiveId" clId="{62EF465D-2D9C-4F71-AAF6-9235BC051E31}" dt="2020-04-16T15:05:24.983" v="1106" actId="1038"/>
          <ac:spMkLst>
            <pc:docMk/>
            <pc:sldMk cId="565754566" sldId="260"/>
            <ac:spMk id="14" creationId="{5AF9CEE7-3F83-4B33-8A2B-FCA6A84FB283}"/>
          </ac:spMkLst>
        </pc:spChg>
        <pc:spChg chg="add mod">
          <ac:chgData name="Phan Thanh Tùng" userId="b858d0f9d9d9badc" providerId="LiveId" clId="{62EF465D-2D9C-4F71-AAF6-9235BC051E31}" dt="2020-04-16T08:48:27.841" v="785" actId="164"/>
          <ac:spMkLst>
            <pc:docMk/>
            <pc:sldMk cId="565754566" sldId="260"/>
            <ac:spMk id="16" creationId="{09C05C38-FFED-4A39-A16F-471A643B40EA}"/>
          </ac:spMkLst>
        </pc:spChg>
        <pc:grpChg chg="add mod">
          <ac:chgData name="Phan Thanh Tùng" userId="b858d0f9d9d9badc" providerId="LiveId" clId="{62EF465D-2D9C-4F71-AAF6-9235BC051E31}" dt="2020-04-16T15:03:10.017" v="1035" actId="164"/>
          <ac:grpSpMkLst>
            <pc:docMk/>
            <pc:sldMk cId="565754566" sldId="260"/>
            <ac:grpSpMk id="2" creationId="{E528CD42-A81B-4F53-9A3E-F060C9904417}"/>
          </ac:grpSpMkLst>
        </pc:grpChg>
        <pc:grpChg chg="add mod">
          <ac:chgData name="Phan Thanh Tùng" userId="b858d0f9d9d9badc" providerId="LiveId" clId="{62EF465D-2D9C-4F71-AAF6-9235BC051E31}" dt="2020-04-16T15:04:30.886" v="1060" actId="164"/>
          <ac:grpSpMkLst>
            <pc:docMk/>
            <pc:sldMk cId="565754566" sldId="260"/>
            <ac:grpSpMk id="4" creationId="{809FB6C7-D141-44A3-B750-984472C428B3}"/>
          </ac:grpSpMkLst>
        </pc:grpChg>
        <pc:grpChg chg="add mod">
          <ac:chgData name="Phan Thanh Tùng" userId="b858d0f9d9d9badc" providerId="LiveId" clId="{62EF465D-2D9C-4F71-AAF6-9235BC051E31}" dt="2020-04-16T15:04:53.976" v="1075" actId="14100"/>
          <ac:grpSpMkLst>
            <pc:docMk/>
            <pc:sldMk cId="565754566" sldId="260"/>
            <ac:grpSpMk id="5" creationId="{A3863109-BE6E-43E7-8C56-D1966F75BB88}"/>
          </ac:grpSpMkLst>
        </pc:grpChg>
        <pc:grpChg chg="add mod">
          <ac:chgData name="Phan Thanh Tùng" userId="b858d0f9d9d9badc" providerId="LiveId" clId="{62EF465D-2D9C-4F71-AAF6-9235BC051E31}" dt="2020-04-16T08:48:27.841" v="785" actId="164"/>
          <ac:grpSpMkLst>
            <pc:docMk/>
            <pc:sldMk cId="565754566" sldId="260"/>
            <ac:grpSpMk id="15" creationId="{2515F22A-B09B-457B-AF5B-F5BBC2794BB3}"/>
          </ac:grpSpMkLst>
        </pc:grpChg>
        <pc:grpChg chg="add mod">
          <ac:chgData name="Phan Thanh Tùng" userId="b858d0f9d9d9badc" providerId="LiveId" clId="{62EF465D-2D9C-4F71-AAF6-9235BC051E31}" dt="2020-04-16T09:06:10.469" v="1017" actId="164"/>
          <ac:grpSpMkLst>
            <pc:docMk/>
            <pc:sldMk cId="565754566" sldId="260"/>
            <ac:grpSpMk id="17" creationId="{926ACC8C-54C6-4FCD-9BF7-05CC32E8D2D2}"/>
          </ac:grpSpMkLst>
        </pc:grpChg>
        <pc:picChg chg="add del mod modCrop">
          <ac:chgData name="Phan Thanh Tùng" userId="b858d0f9d9d9badc" providerId="LiveId" clId="{62EF465D-2D9C-4F71-AAF6-9235BC051E31}" dt="2020-04-16T08:27:33.247" v="307" actId="478"/>
          <ac:picMkLst>
            <pc:docMk/>
            <pc:sldMk cId="565754566" sldId="260"/>
            <ac:picMk id="5" creationId="{AAA78129-3169-47C6-8408-0B7FDCF9080C}"/>
          </ac:picMkLst>
        </pc:picChg>
        <pc:picChg chg="add del mod modCrop">
          <ac:chgData name="Phan Thanh Tùng" userId="b858d0f9d9d9badc" providerId="LiveId" clId="{62EF465D-2D9C-4F71-AAF6-9235BC051E31}" dt="2020-04-16T08:37:32.198" v="321" actId="478"/>
          <ac:picMkLst>
            <pc:docMk/>
            <pc:sldMk cId="565754566" sldId="260"/>
            <ac:picMk id="7" creationId="{6ACB1A37-55A2-4D78-BA1B-5F13EF4A0FBA}"/>
          </ac:picMkLst>
        </pc:picChg>
        <pc:picChg chg="add mod modCrop">
          <ac:chgData name="Phan Thanh Tùng" userId="b858d0f9d9d9badc" providerId="LiveId" clId="{62EF465D-2D9C-4F71-AAF6-9235BC051E31}" dt="2020-04-16T08:45:32.683" v="541" actId="164"/>
          <ac:picMkLst>
            <pc:docMk/>
            <pc:sldMk cId="565754566" sldId="260"/>
            <ac:picMk id="9" creationId="{9659B847-30EA-468A-8086-A1CD9C923C76}"/>
          </ac:picMkLst>
        </pc:picChg>
        <pc:picChg chg="add mod">
          <ac:chgData name="Phan Thanh Tùng" userId="b858d0f9d9d9badc" providerId="LiveId" clId="{62EF465D-2D9C-4F71-AAF6-9235BC051E31}" dt="2020-04-16T09:06:10.469" v="1017" actId="164"/>
          <ac:picMkLst>
            <pc:docMk/>
            <pc:sldMk cId="565754566" sldId="260"/>
            <ac:picMk id="13" creationId="{B976C44D-0A49-420E-926D-0BA96669CFA4}"/>
          </ac:picMkLst>
        </pc:picChg>
        <pc:picChg chg="add del mod">
          <ac:chgData name="Phan Thanh Tùng" userId="b858d0f9d9d9badc" providerId="LiveId" clId="{62EF465D-2D9C-4F71-AAF6-9235BC051E31}" dt="2020-04-16T08:41:39.491" v="400" actId="478"/>
          <ac:picMkLst>
            <pc:docMk/>
            <pc:sldMk cId="565754566" sldId="260"/>
            <ac:picMk id="14" creationId="{1836220C-EB31-4FE7-87D8-3CE940C0A3B7}"/>
          </ac:picMkLst>
        </pc:picChg>
      </pc:sldChg>
      <pc:sldChg chg="addSp delSp modSp add mod setBg">
        <pc:chgData name="Phan Thanh Tùng" userId="b858d0f9d9d9badc" providerId="LiveId" clId="{62EF465D-2D9C-4F71-AAF6-9235BC051E31}" dt="2020-04-16T08:59:46.909" v="896" actId="164"/>
        <pc:sldMkLst>
          <pc:docMk/>
          <pc:sldMk cId="4105242914" sldId="261"/>
        </pc:sldMkLst>
        <pc:spChg chg="del">
          <ac:chgData name="Phan Thanh Tùng" userId="b858d0f9d9d9badc" providerId="LiveId" clId="{62EF465D-2D9C-4F71-AAF6-9235BC051E31}" dt="2020-04-16T08:55:19.641" v="798" actId="478"/>
          <ac:spMkLst>
            <pc:docMk/>
            <pc:sldMk cId="4105242914" sldId="261"/>
            <ac:spMk id="2" creationId="{FB9C66BF-D21B-4C31-9621-60810270D966}"/>
          </ac:spMkLst>
        </pc:spChg>
        <pc:spChg chg="del">
          <ac:chgData name="Phan Thanh Tùng" userId="b858d0f9d9d9badc" providerId="LiveId" clId="{62EF465D-2D9C-4F71-AAF6-9235BC051E31}" dt="2020-04-16T08:55:20.736" v="799" actId="478"/>
          <ac:spMkLst>
            <pc:docMk/>
            <pc:sldMk cId="4105242914" sldId="261"/>
            <ac:spMk id="3" creationId="{219CF63A-42B7-4CF8-A4C1-0059F3697F13}"/>
          </ac:spMkLst>
        </pc:spChg>
        <pc:spChg chg="add mod">
          <ac:chgData name="Phan Thanh Tùng" userId="b858d0f9d9d9badc" providerId="LiveId" clId="{62EF465D-2D9C-4F71-AAF6-9235BC051E31}" dt="2020-04-16T08:59:46.909" v="896" actId="164"/>
          <ac:spMkLst>
            <pc:docMk/>
            <pc:sldMk cId="4105242914" sldId="261"/>
            <ac:spMk id="12" creationId="{B0882455-4F4B-4917-B995-6B7995B37069}"/>
          </ac:spMkLst>
        </pc:spChg>
        <pc:grpChg chg="add mod">
          <ac:chgData name="Phan Thanh Tùng" userId="b858d0f9d9d9badc" providerId="LiveId" clId="{62EF465D-2D9C-4F71-AAF6-9235BC051E31}" dt="2020-04-16T08:59:46.909" v="896" actId="164"/>
          <ac:grpSpMkLst>
            <pc:docMk/>
            <pc:sldMk cId="4105242914" sldId="261"/>
            <ac:grpSpMk id="14" creationId="{1A75853B-A479-4BB0-8B80-0B13C3BCB4DF}"/>
          </ac:grpSpMkLst>
        </pc:grpChg>
        <pc:picChg chg="add del mod">
          <ac:chgData name="Phan Thanh Tùng" userId="b858d0f9d9d9badc" providerId="LiveId" clId="{62EF465D-2D9C-4F71-AAF6-9235BC051E31}" dt="2020-04-16T08:56:25.003" v="803" actId="478"/>
          <ac:picMkLst>
            <pc:docMk/>
            <pc:sldMk cId="4105242914" sldId="261"/>
            <ac:picMk id="5" creationId="{B35A20C9-B19E-4F9E-9E28-54E097A2BBAA}"/>
          </ac:picMkLst>
        </pc:picChg>
        <pc:picChg chg="add mod">
          <ac:chgData name="Phan Thanh Tùng" userId="b858d0f9d9d9badc" providerId="LiveId" clId="{62EF465D-2D9C-4F71-AAF6-9235BC051E31}" dt="2020-04-16T08:59:46.909" v="896" actId="164"/>
          <ac:picMkLst>
            <pc:docMk/>
            <pc:sldMk cId="4105242914" sldId="261"/>
            <ac:picMk id="7" creationId="{70E04613-E204-46FF-92A6-44EC0677A060}"/>
          </ac:picMkLst>
        </pc:picChg>
        <pc:picChg chg="add mod">
          <ac:chgData name="Phan Thanh Tùng" userId="b858d0f9d9d9badc" providerId="LiveId" clId="{62EF465D-2D9C-4F71-AAF6-9235BC051E31}" dt="2020-04-16T08:59:46.909" v="896" actId="164"/>
          <ac:picMkLst>
            <pc:docMk/>
            <pc:sldMk cId="4105242914" sldId="261"/>
            <ac:picMk id="9" creationId="{625C9DBE-1067-4E5B-A702-B7C53EE91A61}"/>
          </ac:picMkLst>
        </pc:picChg>
        <pc:picChg chg="add mod">
          <ac:chgData name="Phan Thanh Tùng" userId="b858d0f9d9d9badc" providerId="LiveId" clId="{62EF465D-2D9C-4F71-AAF6-9235BC051E31}" dt="2020-04-16T08:59:46.909" v="896" actId="164"/>
          <ac:picMkLst>
            <pc:docMk/>
            <pc:sldMk cId="4105242914" sldId="261"/>
            <ac:picMk id="10" creationId="{E1B56670-3DD7-4848-AF6E-1E275C7F928E}"/>
          </ac:picMkLst>
        </pc:picChg>
        <pc:picChg chg="add mod ord">
          <ac:chgData name="Phan Thanh Tùng" userId="b858d0f9d9d9badc" providerId="LiveId" clId="{62EF465D-2D9C-4F71-AAF6-9235BC051E31}" dt="2020-04-16T08:59:46.909" v="896" actId="164"/>
          <ac:picMkLst>
            <pc:docMk/>
            <pc:sldMk cId="4105242914" sldId="261"/>
            <ac:picMk id="11" creationId="{E2F7F1B6-E97D-4151-8A9D-5EB5CABB2861}"/>
          </ac:picMkLst>
        </pc:picChg>
        <pc:picChg chg="add mod modCrop">
          <ac:chgData name="Phan Thanh Tùng" userId="b858d0f9d9d9badc" providerId="LiveId" clId="{62EF465D-2D9C-4F71-AAF6-9235BC051E31}" dt="2020-04-16T08:59:46.909" v="896" actId="164"/>
          <ac:picMkLst>
            <pc:docMk/>
            <pc:sldMk cId="4105242914" sldId="261"/>
            <ac:picMk id="13" creationId="{C4F04A5D-7A8F-4BCD-AD77-890BEA2BB47F}"/>
          </ac:picMkLst>
        </pc:picChg>
      </pc:sldChg>
      <pc:sldChg chg="addSp delSp modSp add mod">
        <pc:chgData name="Phan Thanh Tùng" userId="b858d0f9d9d9badc" providerId="LiveId" clId="{62EF465D-2D9C-4F71-AAF6-9235BC051E31}" dt="2020-04-16T15:17:03.986" v="1463" actId="1036"/>
        <pc:sldMkLst>
          <pc:docMk/>
          <pc:sldMk cId="3044211256" sldId="262"/>
        </pc:sldMkLst>
        <pc:spChg chg="del">
          <ac:chgData name="Phan Thanh Tùng" userId="b858d0f9d9d9badc" providerId="LiveId" clId="{62EF465D-2D9C-4F71-AAF6-9235BC051E31}" dt="2020-04-16T09:00:02.715" v="898" actId="478"/>
          <ac:spMkLst>
            <pc:docMk/>
            <pc:sldMk cId="3044211256" sldId="262"/>
            <ac:spMk id="2" creationId="{64D8F873-A2BF-4254-9FA2-2CDC6D15E48E}"/>
          </ac:spMkLst>
        </pc:spChg>
        <pc:spChg chg="add mod">
          <ac:chgData name="Phan Thanh Tùng" userId="b858d0f9d9d9badc" providerId="LiveId" clId="{62EF465D-2D9C-4F71-AAF6-9235BC051E31}" dt="2020-04-16T15:16:58.983" v="1459" actId="1036"/>
          <ac:spMkLst>
            <pc:docMk/>
            <pc:sldMk cId="3044211256" sldId="262"/>
            <ac:spMk id="3" creationId="{0BCC87A0-2BD8-4F98-8F56-2E11215F78D1}"/>
          </ac:spMkLst>
        </pc:spChg>
        <pc:spChg chg="del">
          <ac:chgData name="Phan Thanh Tùng" userId="b858d0f9d9d9badc" providerId="LiveId" clId="{62EF465D-2D9C-4F71-AAF6-9235BC051E31}" dt="2020-04-16T09:00:03.936" v="899" actId="478"/>
          <ac:spMkLst>
            <pc:docMk/>
            <pc:sldMk cId="3044211256" sldId="262"/>
            <ac:spMk id="3" creationId="{7BB0C55B-A4C5-4DE5-975D-F6F1769CAA84}"/>
          </ac:spMkLst>
        </pc:spChg>
        <pc:spChg chg="add del">
          <ac:chgData name="Phan Thanh Tùng" userId="b858d0f9d9d9badc" providerId="LiveId" clId="{62EF465D-2D9C-4F71-AAF6-9235BC051E31}" dt="2020-04-16T15:16:27.567" v="1436"/>
          <ac:spMkLst>
            <pc:docMk/>
            <pc:sldMk cId="3044211256" sldId="262"/>
            <ac:spMk id="4" creationId="{2E5528D4-3030-4ABD-AAE1-CEF2B3347665}"/>
          </ac:spMkLst>
        </pc:spChg>
        <pc:spChg chg="add mod">
          <ac:chgData name="Phan Thanh Tùng" userId="b858d0f9d9d9badc" providerId="LiveId" clId="{62EF465D-2D9C-4F71-AAF6-9235BC051E31}" dt="2020-04-16T15:17:03.986" v="1463" actId="1036"/>
          <ac:spMkLst>
            <pc:docMk/>
            <pc:sldMk cId="3044211256" sldId="262"/>
            <ac:spMk id="6" creationId="{73B78D30-1335-4E6D-BE91-F61E59CEAF05}"/>
          </ac:spMkLst>
        </pc:spChg>
        <pc:grpChg chg="add mod">
          <ac:chgData name="Phan Thanh Tùng" userId="b858d0f9d9d9badc" providerId="LiveId" clId="{62EF465D-2D9C-4F71-AAF6-9235BC051E31}" dt="2020-04-16T15:16:44.025" v="1446" actId="164"/>
          <ac:grpSpMkLst>
            <pc:docMk/>
            <pc:sldMk cId="3044211256" sldId="262"/>
            <ac:grpSpMk id="2" creationId="{95554516-E5C9-4F2E-AC03-A262E2D88BEC}"/>
          </ac:grpSpMkLst>
        </pc:grpChg>
        <pc:picChg chg="add mod modCrop">
          <ac:chgData name="Phan Thanh Tùng" userId="b858d0f9d9d9badc" providerId="LiveId" clId="{62EF465D-2D9C-4F71-AAF6-9235BC051E31}" dt="2020-04-16T15:16:44.025" v="1446" actId="164"/>
          <ac:picMkLst>
            <pc:docMk/>
            <pc:sldMk cId="3044211256" sldId="262"/>
            <ac:picMk id="5" creationId="{F21F901D-E4F0-448F-835E-5A649F749D5C}"/>
          </ac:picMkLst>
        </pc:picChg>
      </pc:sldChg>
      <pc:sldChg chg="addSp delSp modSp add mod">
        <pc:chgData name="Phan Thanh Tùng" userId="b858d0f9d9d9badc" providerId="LiveId" clId="{62EF465D-2D9C-4F71-AAF6-9235BC051E31}" dt="2020-04-16T15:15:43.921" v="1430" actId="1036"/>
        <pc:sldMkLst>
          <pc:docMk/>
          <pc:sldMk cId="295754261" sldId="263"/>
        </pc:sldMkLst>
        <pc:spChg chg="del">
          <ac:chgData name="Phan Thanh Tùng" userId="b858d0f9d9d9badc" providerId="LiveId" clId="{62EF465D-2D9C-4F71-AAF6-9235BC051E31}" dt="2020-04-16T15:13:17.137" v="1378" actId="478"/>
          <ac:spMkLst>
            <pc:docMk/>
            <pc:sldMk cId="295754261" sldId="263"/>
            <ac:spMk id="2" creationId="{A007A4FF-75D3-4762-8A74-B2BB4A09115F}"/>
          </ac:spMkLst>
        </pc:spChg>
        <pc:spChg chg="del">
          <ac:chgData name="Phan Thanh Tùng" userId="b858d0f9d9d9badc" providerId="LiveId" clId="{62EF465D-2D9C-4F71-AAF6-9235BC051E31}" dt="2020-04-16T15:13:18.091" v="1379" actId="478"/>
          <ac:spMkLst>
            <pc:docMk/>
            <pc:sldMk cId="295754261" sldId="263"/>
            <ac:spMk id="3" creationId="{FE968A64-EFBD-456B-A492-60BCD4EF8CB4}"/>
          </ac:spMkLst>
        </pc:spChg>
        <pc:spChg chg="add mod topLvl">
          <ac:chgData name="Phan Thanh Tùng" userId="b858d0f9d9d9badc" providerId="LiveId" clId="{62EF465D-2D9C-4F71-AAF6-9235BC051E31}" dt="2020-04-16T15:15:43.921" v="1430" actId="1036"/>
          <ac:spMkLst>
            <pc:docMk/>
            <pc:sldMk cId="295754261" sldId="263"/>
            <ac:spMk id="6" creationId="{4F4D7944-C131-4250-8C26-3F40B20D549E}"/>
          </ac:spMkLst>
        </pc:spChg>
        <pc:spChg chg="add mod topLvl">
          <ac:chgData name="Phan Thanh Tùng" userId="b858d0f9d9d9badc" providerId="LiveId" clId="{62EF465D-2D9C-4F71-AAF6-9235BC051E31}" dt="2020-04-16T15:15:35.543" v="1429" actId="1035"/>
          <ac:spMkLst>
            <pc:docMk/>
            <pc:sldMk cId="295754261" sldId="263"/>
            <ac:spMk id="7" creationId="{6716570C-8B87-4B32-94CB-D476D07E8790}"/>
          </ac:spMkLst>
        </pc:spChg>
        <pc:grpChg chg="add del mod">
          <ac:chgData name="Phan Thanh Tùng" userId="b858d0f9d9d9badc" providerId="LiveId" clId="{62EF465D-2D9C-4F71-AAF6-9235BC051E31}" dt="2020-04-16T15:14:03.689" v="1390" actId="165"/>
          <ac:grpSpMkLst>
            <pc:docMk/>
            <pc:sldMk cId="295754261" sldId="263"/>
            <ac:grpSpMk id="8" creationId="{0FE197D5-C6AC-404A-B6EC-FA6047BD3639}"/>
          </ac:grpSpMkLst>
        </pc:grpChg>
        <pc:grpChg chg="add del mod">
          <ac:chgData name="Phan Thanh Tùng" userId="b858d0f9d9d9badc" providerId="LiveId" clId="{62EF465D-2D9C-4F71-AAF6-9235BC051E31}" dt="2020-04-16T15:14:38.643" v="1401" actId="165"/>
          <ac:grpSpMkLst>
            <pc:docMk/>
            <pc:sldMk cId="295754261" sldId="263"/>
            <ac:grpSpMk id="9" creationId="{98F178A0-70B9-4868-B423-CD390447836A}"/>
          </ac:grpSpMkLst>
        </pc:grpChg>
        <pc:grpChg chg="add mod">
          <ac:chgData name="Phan Thanh Tùng" userId="b858d0f9d9d9badc" providerId="LiveId" clId="{62EF465D-2D9C-4F71-AAF6-9235BC051E31}" dt="2020-04-16T15:14:55.827" v="1411" actId="164"/>
          <ac:grpSpMkLst>
            <pc:docMk/>
            <pc:sldMk cId="295754261" sldId="263"/>
            <ac:grpSpMk id="10" creationId="{120E34A2-BA3A-45EB-B09E-EA36DF7C4ECB}"/>
          </ac:grpSpMkLst>
        </pc:grpChg>
        <pc:picChg chg="add mod topLvl">
          <ac:chgData name="Phan Thanh Tùng" userId="b858d0f9d9d9badc" providerId="LiveId" clId="{62EF465D-2D9C-4F71-AAF6-9235BC051E31}" dt="2020-04-16T15:14:55.827" v="1411" actId="164"/>
          <ac:picMkLst>
            <pc:docMk/>
            <pc:sldMk cId="295754261" sldId="263"/>
            <ac:picMk id="5" creationId="{785095EF-4C41-4DE7-B200-2F4792470C32}"/>
          </ac:picMkLst>
        </pc:picChg>
      </pc:sldChg>
      <pc:sldChg chg="addSp delSp modSp add mod">
        <pc:chgData name="Phan Thanh Tùng" userId="b858d0f9d9d9badc" providerId="LiveId" clId="{62EF465D-2D9C-4F71-AAF6-9235BC051E31}" dt="2020-04-16T15:36:56.507" v="1512" actId="1076"/>
        <pc:sldMkLst>
          <pc:docMk/>
          <pc:sldMk cId="1669283456" sldId="264"/>
        </pc:sldMkLst>
        <pc:spChg chg="del">
          <ac:chgData name="Phan Thanh Tùng" userId="b858d0f9d9d9badc" providerId="LiveId" clId="{62EF465D-2D9C-4F71-AAF6-9235BC051E31}" dt="2020-04-16T15:27:55.717" v="1465" actId="478"/>
          <ac:spMkLst>
            <pc:docMk/>
            <pc:sldMk cId="1669283456" sldId="264"/>
            <ac:spMk id="2" creationId="{9C53D6FA-68BD-44CE-B004-3FE00C460040}"/>
          </ac:spMkLst>
        </pc:spChg>
        <pc:spChg chg="del">
          <ac:chgData name="Phan Thanh Tùng" userId="b858d0f9d9d9badc" providerId="LiveId" clId="{62EF465D-2D9C-4F71-AAF6-9235BC051E31}" dt="2020-04-16T15:27:56.467" v="1466" actId="478"/>
          <ac:spMkLst>
            <pc:docMk/>
            <pc:sldMk cId="1669283456" sldId="264"/>
            <ac:spMk id="3" creationId="{984C4125-97E5-4C95-AD32-0929B11C7E8A}"/>
          </ac:spMkLst>
        </pc:spChg>
        <pc:spChg chg="add del mod">
          <ac:chgData name="Phan Thanh Tùng" userId="b858d0f9d9d9badc" providerId="LiveId" clId="{62EF465D-2D9C-4F71-AAF6-9235BC051E31}" dt="2020-04-16T15:34:27.389" v="1499" actId="478"/>
          <ac:spMkLst>
            <pc:docMk/>
            <pc:sldMk cId="1669283456" sldId="264"/>
            <ac:spMk id="6" creationId="{D7983CD6-C72A-4C26-8B12-57B04825DD53}"/>
          </ac:spMkLst>
        </pc:spChg>
        <pc:grpChg chg="add mod">
          <ac:chgData name="Phan Thanh Tùng" userId="b858d0f9d9d9badc" providerId="LiveId" clId="{62EF465D-2D9C-4F71-AAF6-9235BC051E31}" dt="2020-04-16T15:29:44.551" v="1496" actId="164"/>
          <ac:grpSpMkLst>
            <pc:docMk/>
            <pc:sldMk cId="1669283456" sldId="264"/>
            <ac:grpSpMk id="8" creationId="{0D279D8E-F332-4A16-A348-DE5FFF40AEC5}"/>
          </ac:grpSpMkLst>
        </pc:grpChg>
        <pc:picChg chg="add mod">
          <ac:chgData name="Phan Thanh Tùng" userId="b858d0f9d9d9badc" providerId="LiveId" clId="{62EF465D-2D9C-4F71-AAF6-9235BC051E31}" dt="2020-04-16T15:29:44.551" v="1496" actId="164"/>
          <ac:picMkLst>
            <pc:docMk/>
            <pc:sldMk cId="1669283456" sldId="264"/>
            <ac:picMk id="5" creationId="{5A7AC930-236C-467D-89AB-88FD2B0BDF9B}"/>
          </ac:picMkLst>
        </pc:picChg>
        <pc:picChg chg="add mod">
          <ac:chgData name="Phan Thanh Tùng" userId="b858d0f9d9d9badc" providerId="LiveId" clId="{62EF465D-2D9C-4F71-AAF6-9235BC051E31}" dt="2020-04-16T15:36:56.507" v="1512" actId="1076"/>
          <ac:picMkLst>
            <pc:docMk/>
            <pc:sldMk cId="1669283456" sldId="264"/>
            <ac:picMk id="7" creationId="{23F939DC-4693-4691-A192-DADB4B30A85D}"/>
          </ac:picMkLst>
        </pc:picChg>
      </pc:sldChg>
      <pc:sldChg chg="addSp delSp modSp add mod">
        <pc:chgData name="Phan Thanh Tùng" userId="b858d0f9d9d9badc" providerId="LiveId" clId="{62EF465D-2D9C-4F71-AAF6-9235BC051E31}" dt="2020-04-16T15:46:20.167" v="1542" actId="339"/>
        <pc:sldMkLst>
          <pc:docMk/>
          <pc:sldMk cId="1471219575" sldId="265"/>
        </pc:sldMkLst>
        <pc:spChg chg="del">
          <ac:chgData name="Phan Thanh Tùng" userId="b858d0f9d9d9badc" providerId="LiveId" clId="{62EF465D-2D9C-4F71-AAF6-9235BC051E31}" dt="2020-04-16T15:42:59.221" v="1531" actId="478"/>
          <ac:spMkLst>
            <pc:docMk/>
            <pc:sldMk cId="1471219575" sldId="265"/>
            <ac:spMk id="10" creationId="{A0FB2508-5FEA-4BFB-AED9-06F806B677FD}"/>
          </ac:spMkLst>
        </pc:spChg>
        <pc:grpChg chg="add mod">
          <ac:chgData name="Phan Thanh Tùng" userId="b858d0f9d9d9badc" providerId="LiveId" clId="{62EF465D-2D9C-4F71-AAF6-9235BC051E31}" dt="2020-04-16T15:43:09.496" v="1532" actId="164"/>
          <ac:grpSpMkLst>
            <pc:docMk/>
            <pc:sldMk cId="1471219575" sldId="265"/>
            <ac:grpSpMk id="2" creationId="{E5DE3EBD-AC83-48C0-B27B-05282ACC2141}"/>
          </ac:grpSpMkLst>
        </pc:grpChg>
        <pc:grpChg chg="del">
          <ac:chgData name="Phan Thanh Tùng" userId="b858d0f9d9d9badc" providerId="LiveId" clId="{62EF465D-2D9C-4F71-AAF6-9235BC051E31}" dt="2020-04-16T15:42:59.221" v="1531" actId="478"/>
          <ac:grpSpMkLst>
            <pc:docMk/>
            <pc:sldMk cId="1471219575" sldId="265"/>
            <ac:grpSpMk id="11" creationId="{FEBEA9DB-926D-4B20-A214-96DD5EBDB04D}"/>
          </ac:grpSpMkLst>
        </pc:grpChg>
        <pc:grpChg chg="mod">
          <ac:chgData name="Phan Thanh Tùng" userId="b858d0f9d9d9badc" providerId="LiveId" clId="{62EF465D-2D9C-4F71-AAF6-9235BC051E31}" dt="2020-04-16T15:43:09.496" v="1532" actId="164"/>
          <ac:grpSpMkLst>
            <pc:docMk/>
            <pc:sldMk cId="1471219575" sldId="265"/>
            <ac:grpSpMk id="13" creationId="{94DC46C1-781D-4241-A5EF-7344FECA1656}"/>
          </ac:grpSpMkLst>
        </pc:grpChg>
        <pc:picChg chg="add mod">
          <ac:chgData name="Phan Thanh Tùng" userId="b858d0f9d9d9badc" providerId="LiveId" clId="{62EF465D-2D9C-4F71-AAF6-9235BC051E31}" dt="2020-04-16T15:46:20.167" v="1542" actId="339"/>
          <ac:picMkLst>
            <pc:docMk/>
            <pc:sldMk cId="1471219575" sldId="265"/>
            <ac:picMk id="7" creationId="{561B4DFC-5AF9-492D-A05B-5669ED1C1B2A}"/>
          </ac:picMkLst>
        </pc:picChg>
      </pc:sldChg>
      <pc:sldChg chg="delSp add mod">
        <pc:chgData name="Phan Thanh Tùng" userId="b858d0f9d9d9badc" providerId="LiveId" clId="{62EF465D-2D9C-4F71-AAF6-9235BC051E31}" dt="2020-04-16T15:50:40.848" v="1548" actId="478"/>
        <pc:sldMkLst>
          <pc:docMk/>
          <pc:sldMk cId="350607506" sldId="266"/>
        </pc:sldMkLst>
        <pc:spChg chg="del">
          <ac:chgData name="Phan Thanh Tùng" userId="b858d0f9d9d9badc" providerId="LiveId" clId="{62EF465D-2D9C-4F71-AAF6-9235BC051E31}" dt="2020-04-16T15:50:30.833" v="1546" actId="478"/>
          <ac:spMkLst>
            <pc:docMk/>
            <pc:sldMk cId="350607506" sldId="266"/>
            <ac:spMk id="10" creationId="{5FCE37FA-8107-498D-9650-6F6681388319}"/>
          </ac:spMkLst>
        </pc:spChg>
        <pc:spChg chg="del">
          <ac:chgData name="Phan Thanh Tùng" userId="b858d0f9d9d9badc" providerId="LiveId" clId="{62EF465D-2D9C-4F71-AAF6-9235BC051E31}" dt="2020-04-16T15:50:33.870" v="1547" actId="478"/>
          <ac:spMkLst>
            <pc:docMk/>
            <pc:sldMk cId="350607506" sldId="266"/>
            <ac:spMk id="11" creationId="{48A1964B-7D24-4377-8311-93F610A21930}"/>
          </ac:spMkLst>
        </pc:spChg>
        <pc:spChg chg="del">
          <ac:chgData name="Phan Thanh Tùng" userId="b858d0f9d9d9badc" providerId="LiveId" clId="{62EF465D-2D9C-4F71-AAF6-9235BC051E31}" dt="2020-04-16T15:50:40.848" v="1548" actId="478"/>
          <ac:spMkLst>
            <pc:docMk/>
            <pc:sldMk cId="350607506" sldId="266"/>
            <ac:spMk id="12" creationId="{E0A94284-BEC5-4250-B552-38DC5E575C27}"/>
          </ac:spMkLst>
        </pc:spChg>
        <pc:grpChg chg="del">
          <ac:chgData name="Phan Thanh Tùng" userId="b858d0f9d9d9badc" providerId="LiveId" clId="{62EF465D-2D9C-4F71-AAF6-9235BC051E31}" dt="2020-04-16T15:50:40.848" v="1548" actId="478"/>
          <ac:grpSpMkLst>
            <pc:docMk/>
            <pc:sldMk cId="350607506" sldId="266"/>
            <ac:grpSpMk id="15" creationId="{2515F22A-B09B-457B-AF5B-F5BBC2794BB3}"/>
          </ac:grpSpMkLst>
        </pc:grpChg>
      </pc:sldChg>
      <pc:sldMasterChg chg="setBg modSldLayout">
        <pc:chgData name="Phan Thanh Tùng" userId="b858d0f9d9d9badc" providerId="LiveId" clId="{62EF465D-2D9C-4F71-AAF6-9235BC051E31}" dt="2020-04-16T09:02:05.786" v="917"/>
        <pc:sldMasterMkLst>
          <pc:docMk/>
          <pc:sldMasterMk cId="1193250259" sldId="2147483648"/>
        </pc:sldMasterMkLst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3515646512" sldId="2147483649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2634466117" sldId="2147483650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528087614" sldId="2147483651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3348505003" sldId="2147483652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2840671448" sldId="2147483653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1113786772" sldId="2147483654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510316352" sldId="2147483655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397058003" sldId="2147483656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3741949850" sldId="2147483657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841664386" sldId="2147483658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82970086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802E118-F5BE-4D79-B284-EE2B550BC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8EBB49B-6E6A-4CEB-A773-EC809BDEF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31AF2FF-489F-4A02-BD0A-AF75DE12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83FD598-A5EE-474E-9A9F-5664442D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33BEC7B-5E7A-46B6-A174-A8D9AC16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5C739FD-407C-49BF-B464-5FD750AD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63621CD4-6B32-4575-A2C3-3C0B3A651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FA8305-6F16-4928-8CD3-080B9CA9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D6BB33B-FE52-47B7-9E4F-0B809D96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BDD5FB0-BF3B-40AE-A021-248DD61D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6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E2E92BBC-38F4-49A6-9AD5-2187DA406B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46D9464-EB49-441B-8653-00BB2A519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601D508-0323-499F-BB41-EA44039D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B5AC3A5-31D4-4A15-81BE-96645A4F8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04AB4E6-7CA1-4D7C-B612-82D25D91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3A88608-EEC7-4614-8410-55D82ABB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D991B1A-E784-42D4-8EC3-183B9BD1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0937D6D-5B64-40BF-BC26-14B18ACB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3DD9124-4BAF-44B1-9E77-D2AA5C59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FCDE93D-909B-4288-BAC3-E5D4BB7C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6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B8D962D-885F-46C3-8C55-C7350411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EB72BF6-EDFF-4165-B42B-721537A32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BB8FB3B-87A1-4AED-962E-4A9E17C2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61E74DE-339F-41F9-B79C-7EC99701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6AABEC3-7C15-4C17-B4D9-82AA3F6E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8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7DCEC1-34F8-435A-9FBA-8B43B968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B1C391D-65D1-48AA-BD40-FA1DAAD07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E1C5B33-FB45-4C47-9EA7-D90D28FCF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982BE47-7CBF-4B0A-9E22-7422D9EE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32A62A4-A700-4949-9262-5861C47A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D15BA27-5E74-4B2B-97B3-13119460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0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FAD26F-8B0F-4F13-97A0-931C9E71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D357515-16A3-4609-8244-56E46D445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A1E5C74-07B3-4338-8BA9-CFFB7D980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69426ACB-6DA5-4408-A7FD-5BFA9B1AA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F3DFC9E1-192F-440B-84B6-1DBF18345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A1E08A1F-9230-4A8C-9AE7-508B7CCA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A0FC8C9D-632D-49D2-92BC-9B11F7F7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720D3A-79C6-41FB-92AA-4F7DD591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7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932785-DA7E-4234-A598-FD1EB06C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245948E-8A76-4DA2-B078-2490144C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F4F8FE7-89CF-430E-939A-D589923C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5709582-7D57-4FFD-8FC3-D2F82C0D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86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CF0C295-628D-4A7F-9F63-6F4EBE6D7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7ABA20F4-A134-4BC4-BEE2-7AC51375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3CE0545-A32D-4A28-BE10-CC275D14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1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57F39C7-AAC2-49A7-BA8F-5763049A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CF8E158-0C6F-45EE-BDE9-0B19E15F7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CCAC470-1613-4421-A9B9-D1891C649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74948FB-0932-4A31-8CF7-5A16DB1E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CD2D5B33-3337-4B86-9485-E1DE5227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8EDB2C3-85CC-486C-8D87-325E51F3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66FDAF5-C096-4E22-9241-54EDA6F2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FEDB1FBE-EA45-4021-BDCB-6FCE31EDDF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40F035A-01CB-4EE8-95B4-D005F9C1A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8B99201-00CF-4C77-AAD7-14C223F4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A5FE96D-851E-411A-900D-12708BDC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43DD3F8-BF9E-40A8-A000-A94C4C9F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4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3B26982-EF2E-46ED-972A-38341F04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67BCB21-048F-4833-80D0-F06315B04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090C4C3-A107-4733-A826-6DC27D667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CCD3986-752B-404A-A000-22EB07C78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392B90A-F329-442B-BC6B-4A35001A1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0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Nhóm 3">
            <a:extLst>
              <a:ext uri="{FF2B5EF4-FFF2-40B4-BE49-F238E27FC236}">
                <a16:creationId xmlns:a16="http://schemas.microsoft.com/office/drawing/2014/main" id="{5E1B0738-7C8F-4878-8D5E-40B03680199C}"/>
              </a:ext>
            </a:extLst>
          </p:cNvPr>
          <p:cNvGrpSpPr/>
          <p:nvPr/>
        </p:nvGrpSpPr>
        <p:grpSpPr>
          <a:xfrm>
            <a:off x="1766532" y="-286689"/>
            <a:ext cx="7613905" cy="7618299"/>
            <a:chOff x="1766532" y="-286689"/>
            <a:chExt cx="7613905" cy="7618299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4ADAAD63-0880-4EC2-BC2A-B2F561C3BF01}"/>
                </a:ext>
              </a:extLst>
            </p:cNvPr>
            <p:cNvGrpSpPr/>
            <p:nvPr/>
          </p:nvGrpSpPr>
          <p:grpSpPr>
            <a:xfrm>
              <a:off x="1766532" y="0"/>
              <a:ext cx="7613905" cy="7331610"/>
              <a:chOff x="1766532" y="0"/>
              <a:chExt cx="7613905" cy="7331610"/>
            </a:xfrm>
          </p:grpSpPr>
          <p:grpSp>
            <p:nvGrpSpPr>
              <p:cNvPr id="2" name="Nhóm 1">
                <a:extLst>
                  <a:ext uri="{FF2B5EF4-FFF2-40B4-BE49-F238E27FC236}">
                    <a16:creationId xmlns:a16="http://schemas.microsoft.com/office/drawing/2014/main" id="{75174A7B-0B6E-4111-9D17-37E9B7A671D8}"/>
                  </a:ext>
                </a:extLst>
              </p:cNvPr>
              <p:cNvGrpSpPr/>
              <p:nvPr/>
            </p:nvGrpSpPr>
            <p:grpSpPr>
              <a:xfrm>
                <a:off x="1766532" y="0"/>
                <a:ext cx="7613905" cy="6858000"/>
                <a:chOff x="1766532" y="0"/>
                <a:chExt cx="7613905" cy="6858000"/>
              </a:xfrm>
            </p:grpSpPr>
            <p:pic>
              <p:nvPicPr>
                <p:cNvPr id="5" name="Hình ảnh 4" descr="Ảnh có chứa bàn, đang ngồi, xanh lục, trắng&#10;&#10;Mô tả được tạo tự động">
                  <a:extLst>
                    <a:ext uri="{FF2B5EF4-FFF2-40B4-BE49-F238E27FC236}">
                      <a16:creationId xmlns:a16="http://schemas.microsoft.com/office/drawing/2014/main" id="{E3F22531-6477-4040-9BCC-14AD67DC8E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6532" y="0"/>
                  <a:ext cx="7613905" cy="6858000"/>
                </a:xfrm>
                <a:prstGeom prst="rect">
                  <a:avLst/>
                </a:prstGeom>
              </p:spPr>
            </p:pic>
            <p:sp>
              <p:nvSpPr>
                <p:cNvPr id="6" name="Hình chữ nhật 5">
                  <a:extLst>
                    <a:ext uri="{FF2B5EF4-FFF2-40B4-BE49-F238E27FC236}">
                      <a16:creationId xmlns:a16="http://schemas.microsoft.com/office/drawing/2014/main" id="{975F9984-134F-4BC0-8C91-1DA22BFD67DE}"/>
                    </a:ext>
                  </a:extLst>
                </p:cNvPr>
                <p:cNvSpPr/>
                <p:nvPr/>
              </p:nvSpPr>
              <p:spPr>
                <a:xfrm>
                  <a:off x="5020866" y="2473851"/>
                  <a:ext cx="2241319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b="1" cap="none" spc="0">
                      <a:ln w="0"/>
                      <a:solidFill>
                        <a:schemeClr val="bg2">
                          <a:lumMod val="75000"/>
                        </a:schemeClr>
                      </a:solidFill>
                    </a:rPr>
                    <a:t>Home Central</a:t>
                  </a:r>
                  <a:endParaRPr lang="vi-VN" sz="28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pic>
              <p:nvPicPr>
                <p:cNvPr id="8" name="Hình ảnh 7" descr="Ảnh có chứa bàn, tòa nhà, đồng hồ, gạch&#10;&#10;Mô tả được tạo tự động">
                  <a:extLst>
                    <a:ext uri="{FF2B5EF4-FFF2-40B4-BE49-F238E27FC236}">
                      <a16:creationId xmlns:a16="http://schemas.microsoft.com/office/drawing/2014/main" id="{05AFD0FC-35C5-43B0-94A2-A3A7ED9F9B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7020" y="3027142"/>
                  <a:ext cx="937959" cy="911159"/>
                </a:xfrm>
                <a:prstGeom prst="rect">
                  <a:avLst/>
                </a:prstGeom>
              </p:spPr>
            </p:pic>
            <p:sp>
              <p:nvSpPr>
                <p:cNvPr id="9" name="Hình chữ nhật 8">
                  <a:extLst>
                    <a:ext uri="{FF2B5EF4-FFF2-40B4-BE49-F238E27FC236}">
                      <a16:creationId xmlns:a16="http://schemas.microsoft.com/office/drawing/2014/main" id="{6CA16A38-1969-4D6F-A4AE-CC419530D5CB}"/>
                    </a:ext>
                  </a:extLst>
                </p:cNvPr>
                <p:cNvSpPr/>
                <p:nvPr/>
              </p:nvSpPr>
              <p:spPr>
                <a:xfrm>
                  <a:off x="5020866" y="2458229"/>
                  <a:ext cx="2241319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1500000" lon="0" rev="0"/>
                  </a:camera>
                  <a:lightRig rig="threePt" dir="t"/>
                </a:scene3d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b="1" cap="none" spc="0">
                      <a:ln w="0"/>
                      <a:solidFill>
                        <a:schemeClr val="bg2">
                          <a:lumMod val="75000"/>
                        </a:schemeClr>
                      </a:solidFill>
                    </a:rPr>
                    <a:t>Home Central</a:t>
                  </a:r>
                  <a:endParaRPr lang="vi-VN" sz="28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pic>
              <p:nvPicPr>
                <p:cNvPr id="10" name="Hình ảnh 9" descr="Ảnh có chứa bàn, tòa nhà, đồng hồ, gạch&#10;&#10;Mô tả được tạo tự động">
                  <a:extLst>
                    <a:ext uri="{FF2B5EF4-FFF2-40B4-BE49-F238E27FC236}">
                      <a16:creationId xmlns:a16="http://schemas.microsoft.com/office/drawing/2014/main" id="{502271D6-E13A-4DBB-94A5-B7C04E9BE7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7020" y="3011520"/>
                  <a:ext cx="937959" cy="911159"/>
                </a:xfrm>
                <a:prstGeom prst="rect">
                  <a:avLst/>
                </a:prstGeom>
                <a:scene3d>
                  <a:camera prst="orthographicFront">
                    <a:rot lat="1500000" lon="0" rev="0"/>
                  </a:camera>
                  <a:lightRig rig="threePt" dir="t"/>
                </a:scene3d>
              </p:spPr>
            </p:pic>
          </p:grpSp>
          <p:sp>
            <p:nvSpPr>
              <p:cNvPr id="11" name="Hình chữ nhật 10">
                <a:extLst>
                  <a:ext uri="{FF2B5EF4-FFF2-40B4-BE49-F238E27FC236}">
                    <a16:creationId xmlns:a16="http://schemas.microsoft.com/office/drawing/2014/main" id="{046EE581-1D83-4E74-AA3C-AD5C13D73EF9}"/>
                  </a:ext>
                </a:extLst>
              </p:cNvPr>
              <p:cNvSpPr/>
              <p:nvPr/>
            </p:nvSpPr>
            <p:spPr>
              <a:xfrm>
                <a:off x="5639884" y="6547839"/>
                <a:ext cx="928914" cy="7837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C93F8CB9-B9CA-49C2-94AF-FF6D61085744}"/>
                </a:ext>
              </a:extLst>
            </p:cNvPr>
            <p:cNvSpPr/>
            <p:nvPr/>
          </p:nvSpPr>
          <p:spPr>
            <a:xfrm>
              <a:off x="5677068" y="-286689"/>
              <a:ext cx="928914" cy="783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11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Nhóm 9">
            <a:extLst>
              <a:ext uri="{FF2B5EF4-FFF2-40B4-BE49-F238E27FC236}">
                <a16:creationId xmlns:a16="http://schemas.microsoft.com/office/drawing/2014/main" id="{120E34A2-BA3A-45EB-B09E-EA36DF7C4ECB}"/>
              </a:ext>
            </a:extLst>
          </p:cNvPr>
          <p:cNvGrpSpPr/>
          <p:nvPr/>
        </p:nvGrpSpPr>
        <p:grpSpPr>
          <a:xfrm>
            <a:off x="2447925" y="293916"/>
            <a:ext cx="5768430" cy="5772372"/>
            <a:chOff x="2447925" y="293916"/>
            <a:chExt cx="5768430" cy="5772372"/>
          </a:xfrm>
        </p:grpSpPr>
        <p:pic>
          <p:nvPicPr>
            <p:cNvPr id="5" name="Hình ảnh 4" descr="Ảnh có chứa thiết bị điện tử, bánh, bàn, đang ngồi&#10;&#10;Mô tả được tạo tự động">
              <a:extLst>
                <a:ext uri="{FF2B5EF4-FFF2-40B4-BE49-F238E27FC236}">
                  <a16:creationId xmlns:a16="http://schemas.microsoft.com/office/drawing/2014/main" id="{785095EF-4C41-4DE7-B200-2F479247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925" y="1617662"/>
              <a:ext cx="5768430" cy="3424238"/>
            </a:xfrm>
            <a:prstGeom prst="rect">
              <a:avLst/>
            </a:prstGeom>
          </p:spPr>
        </p:pic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4F4D7944-C131-4250-8C26-3F40B20D549E}"/>
                </a:ext>
              </a:extLst>
            </p:cNvPr>
            <p:cNvSpPr/>
            <p:nvPr/>
          </p:nvSpPr>
          <p:spPr>
            <a:xfrm>
              <a:off x="4867683" y="5282517"/>
              <a:ext cx="928914" cy="783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6716570C-8B87-4B32-94CB-D476D07E8790}"/>
                </a:ext>
              </a:extLst>
            </p:cNvPr>
            <p:cNvSpPr/>
            <p:nvPr/>
          </p:nvSpPr>
          <p:spPr>
            <a:xfrm>
              <a:off x="4867683" y="293916"/>
              <a:ext cx="928914" cy="783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754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Nhóm 4">
            <a:extLst>
              <a:ext uri="{FF2B5EF4-FFF2-40B4-BE49-F238E27FC236}">
                <a16:creationId xmlns:a16="http://schemas.microsoft.com/office/drawing/2014/main" id="{4D67AB7D-B810-421D-BE5E-55E96988D390}"/>
              </a:ext>
            </a:extLst>
          </p:cNvPr>
          <p:cNvGrpSpPr/>
          <p:nvPr/>
        </p:nvGrpSpPr>
        <p:grpSpPr>
          <a:xfrm>
            <a:off x="3035480" y="11140"/>
            <a:ext cx="6850735" cy="6846860"/>
            <a:chOff x="3035480" y="11140"/>
            <a:chExt cx="6850735" cy="6846860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C981656E-EE2E-4243-A06D-01EF56E9AC20}"/>
                </a:ext>
              </a:extLst>
            </p:cNvPr>
            <p:cNvGrpSpPr/>
            <p:nvPr/>
          </p:nvGrpSpPr>
          <p:grpSpPr>
            <a:xfrm>
              <a:off x="3283133" y="11140"/>
              <a:ext cx="6351447" cy="6846860"/>
              <a:chOff x="3283133" y="11140"/>
              <a:chExt cx="6351447" cy="6846860"/>
            </a:xfrm>
          </p:grpSpPr>
          <p:pic>
            <p:nvPicPr>
              <p:cNvPr id="7" name="Hình ảnh 6" descr="Ảnh có chứa trắng&#10;&#10;Mô tả được tạo tự động">
                <a:extLst>
                  <a:ext uri="{FF2B5EF4-FFF2-40B4-BE49-F238E27FC236}">
                    <a16:creationId xmlns:a16="http://schemas.microsoft.com/office/drawing/2014/main" id="{D2A9AD8C-F297-4959-A2B6-4BCB861DC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3133" y="11140"/>
                <a:ext cx="6351447" cy="6846860"/>
              </a:xfrm>
              <a:prstGeom prst="rect">
                <a:avLst/>
              </a:prstGeom>
            </p:spPr>
          </p:pic>
          <p:pic>
            <p:nvPicPr>
              <p:cNvPr id="12" name="Hình ảnh 11" descr="Ảnh có chứa bàn, tòa nhà, đồng hồ, gạch&#10;&#10;Mô tả được tạo tự động">
                <a:extLst>
                  <a:ext uri="{FF2B5EF4-FFF2-40B4-BE49-F238E27FC236}">
                    <a16:creationId xmlns:a16="http://schemas.microsoft.com/office/drawing/2014/main" id="{24BAE9D0-DCCF-431F-8BE2-17AD17D14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708" y="2959340"/>
                <a:ext cx="1045390" cy="1015520"/>
              </a:xfrm>
              <a:prstGeom prst="rect">
                <a:avLst/>
              </a:prstGeom>
            </p:spPr>
          </p:pic>
        </p:grpSp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B4D2D907-4927-49F5-AE16-97ED7793633F}"/>
                </a:ext>
              </a:extLst>
            </p:cNvPr>
            <p:cNvSpPr/>
            <p:nvPr/>
          </p:nvSpPr>
          <p:spPr>
            <a:xfrm>
              <a:off x="6497134" y="5461989"/>
              <a:ext cx="928914" cy="783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0C277ED3-1BDB-4C02-AA44-A65B02B3EFDB}"/>
                </a:ext>
              </a:extLst>
            </p:cNvPr>
            <p:cNvSpPr/>
            <p:nvPr/>
          </p:nvSpPr>
          <p:spPr>
            <a:xfrm>
              <a:off x="8957301" y="5614389"/>
              <a:ext cx="928914" cy="783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2FA5AA32-23B7-4890-9552-E946D0436E03}"/>
                </a:ext>
              </a:extLst>
            </p:cNvPr>
            <p:cNvSpPr/>
            <p:nvPr/>
          </p:nvSpPr>
          <p:spPr>
            <a:xfrm>
              <a:off x="3035480" y="5614389"/>
              <a:ext cx="928914" cy="783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62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0D279D8E-F332-4A16-A348-DE5FFF40AEC5}"/>
              </a:ext>
            </a:extLst>
          </p:cNvPr>
          <p:cNvGrpSpPr/>
          <p:nvPr/>
        </p:nvGrpSpPr>
        <p:grpSpPr>
          <a:xfrm>
            <a:off x="2920276" y="253276"/>
            <a:ext cx="6351447" cy="6351447"/>
            <a:chOff x="2920276" y="253276"/>
            <a:chExt cx="6351447" cy="6351447"/>
          </a:xfrm>
        </p:grpSpPr>
        <p:pic>
          <p:nvPicPr>
            <p:cNvPr id="5" name="Hình ảnh 4" descr="Ảnh có chứa máy tính, bàn, đang ngồi, đen&#10;&#10;Mô tả được tạo tự động">
              <a:extLst>
                <a:ext uri="{FF2B5EF4-FFF2-40B4-BE49-F238E27FC236}">
                  <a16:creationId xmlns:a16="http://schemas.microsoft.com/office/drawing/2014/main" id="{5A7AC930-236C-467D-89AB-88FD2B0BD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276" y="253276"/>
              <a:ext cx="6351447" cy="6351447"/>
            </a:xfrm>
            <a:prstGeom prst="rect">
              <a:avLst/>
            </a:prstGeom>
          </p:spPr>
        </p:pic>
        <p:pic>
          <p:nvPicPr>
            <p:cNvPr id="7" name="Hình ảnh 6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23F939DC-4693-4691-A192-DADB4B30A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3805" y="1450122"/>
              <a:ext cx="484390" cy="470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28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Nhóm 12">
            <a:extLst>
              <a:ext uri="{FF2B5EF4-FFF2-40B4-BE49-F238E27FC236}">
                <a16:creationId xmlns:a16="http://schemas.microsoft.com/office/drawing/2014/main" id="{94DC46C1-781D-4241-A5EF-7344FECA1656}"/>
              </a:ext>
            </a:extLst>
          </p:cNvPr>
          <p:cNvGrpSpPr/>
          <p:nvPr/>
        </p:nvGrpSpPr>
        <p:grpSpPr>
          <a:xfrm>
            <a:off x="2548329" y="104775"/>
            <a:ext cx="6648450" cy="6648450"/>
            <a:chOff x="2606386" y="104775"/>
            <a:chExt cx="6648450" cy="6648450"/>
          </a:xfrm>
        </p:grpSpPr>
        <p:sp>
          <p:nvSpPr>
            <p:cNvPr id="12" name="Hình chữ nhật: Góc Tròn 11">
              <a:extLst>
                <a:ext uri="{FF2B5EF4-FFF2-40B4-BE49-F238E27FC236}">
                  <a16:creationId xmlns:a16="http://schemas.microsoft.com/office/drawing/2014/main" id="{3252442F-3D8F-49D3-AE84-A36204DB07BE}"/>
                </a:ext>
              </a:extLst>
            </p:cNvPr>
            <p:cNvSpPr/>
            <p:nvPr/>
          </p:nvSpPr>
          <p:spPr>
            <a:xfrm rot="20320984">
              <a:off x="3419524" y="1903964"/>
              <a:ext cx="3185883" cy="1268165"/>
            </a:xfrm>
            <a:prstGeom prst="roundRect">
              <a:avLst/>
            </a:prstGeom>
            <a:solidFill>
              <a:srgbClr val="D6D6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Nhóm 10">
              <a:extLst>
                <a:ext uri="{FF2B5EF4-FFF2-40B4-BE49-F238E27FC236}">
                  <a16:creationId xmlns:a16="http://schemas.microsoft.com/office/drawing/2014/main" id="{FEBEA9DB-926D-4B20-A214-96DD5EBDB04D}"/>
                </a:ext>
              </a:extLst>
            </p:cNvPr>
            <p:cNvGrpSpPr/>
            <p:nvPr/>
          </p:nvGrpSpPr>
          <p:grpSpPr>
            <a:xfrm>
              <a:off x="2606386" y="104775"/>
              <a:ext cx="6648450" cy="6648450"/>
              <a:chOff x="2606386" y="104775"/>
              <a:chExt cx="6648450" cy="6648450"/>
            </a:xfrm>
          </p:grpSpPr>
          <p:pic>
            <p:nvPicPr>
              <p:cNvPr id="9" name="Hình ảnh 8">
                <a:extLst>
                  <a:ext uri="{FF2B5EF4-FFF2-40B4-BE49-F238E27FC236}">
                    <a16:creationId xmlns:a16="http://schemas.microsoft.com/office/drawing/2014/main" id="{6868D96A-3507-420E-A2E9-7177DC5A7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6386" y="104775"/>
                <a:ext cx="6648450" cy="6648450"/>
              </a:xfrm>
              <a:prstGeom prst="rect">
                <a:avLst/>
              </a:prstGeom>
            </p:spPr>
          </p:pic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A0FB2508-5FEA-4BFB-AED9-06F806B677FD}"/>
                  </a:ext>
                </a:extLst>
              </p:cNvPr>
              <p:cNvSpPr/>
              <p:nvPr/>
            </p:nvSpPr>
            <p:spPr>
              <a:xfrm rot="20330051">
                <a:off x="3731196" y="1880104"/>
                <a:ext cx="244009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2000" b="1" i="1" cap="none" spc="0">
                    <a:ln/>
                    <a:solidFill>
                      <a:schemeClr val="accent3"/>
                    </a:solidFill>
                    <a:effectLst/>
                  </a:rPr>
                  <a:t>CA-SS03 – AQI Sensor</a:t>
                </a:r>
                <a:endParaRPr lang="vi-VN" sz="2000" b="1" i="1" cap="none" spc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59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E5DE3EBD-AC83-48C0-B27B-05282ACC2141}"/>
              </a:ext>
            </a:extLst>
          </p:cNvPr>
          <p:cNvGrpSpPr/>
          <p:nvPr/>
        </p:nvGrpSpPr>
        <p:grpSpPr>
          <a:xfrm>
            <a:off x="2548329" y="104775"/>
            <a:ext cx="6648450" cy="6648450"/>
            <a:chOff x="2548329" y="104775"/>
            <a:chExt cx="6648450" cy="6648450"/>
          </a:xfrm>
        </p:grpSpPr>
        <p:grpSp>
          <p:nvGrpSpPr>
            <p:cNvPr id="13" name="Nhóm 12">
              <a:extLst>
                <a:ext uri="{FF2B5EF4-FFF2-40B4-BE49-F238E27FC236}">
                  <a16:creationId xmlns:a16="http://schemas.microsoft.com/office/drawing/2014/main" id="{94DC46C1-781D-4241-A5EF-7344FECA1656}"/>
                </a:ext>
              </a:extLst>
            </p:cNvPr>
            <p:cNvGrpSpPr/>
            <p:nvPr/>
          </p:nvGrpSpPr>
          <p:grpSpPr>
            <a:xfrm>
              <a:off x="2548329" y="104775"/>
              <a:ext cx="6648450" cy="6648450"/>
              <a:chOff x="2606386" y="104775"/>
              <a:chExt cx="6648450" cy="6648450"/>
            </a:xfrm>
          </p:grpSpPr>
          <p:sp>
            <p:nvSpPr>
              <p:cNvPr id="12" name="Hình chữ nhật: Góc Tròn 11">
                <a:extLst>
                  <a:ext uri="{FF2B5EF4-FFF2-40B4-BE49-F238E27FC236}">
                    <a16:creationId xmlns:a16="http://schemas.microsoft.com/office/drawing/2014/main" id="{3252442F-3D8F-49D3-AE84-A36204DB07BE}"/>
                  </a:ext>
                </a:extLst>
              </p:cNvPr>
              <p:cNvSpPr/>
              <p:nvPr/>
            </p:nvSpPr>
            <p:spPr>
              <a:xfrm rot="20320984">
                <a:off x="3419524" y="1903964"/>
                <a:ext cx="3185883" cy="1268165"/>
              </a:xfrm>
              <a:prstGeom prst="roundRect">
                <a:avLst/>
              </a:prstGeom>
              <a:solidFill>
                <a:srgbClr val="D6D6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Hình ảnh 8">
                <a:extLst>
                  <a:ext uri="{FF2B5EF4-FFF2-40B4-BE49-F238E27FC236}">
                    <a16:creationId xmlns:a16="http://schemas.microsoft.com/office/drawing/2014/main" id="{6868D96A-3507-420E-A2E9-7177DC5A7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6386" y="104775"/>
                <a:ext cx="6648450" cy="6648450"/>
              </a:xfrm>
              <a:prstGeom prst="rect">
                <a:avLst/>
              </a:prstGeom>
            </p:spPr>
          </p:pic>
        </p:grpSp>
        <p:pic>
          <p:nvPicPr>
            <p:cNvPr id="7" name="Hình ảnh 6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561B4DFC-5AF9-492D-A05B-5669ED1C1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8837" y="3846370"/>
              <a:ext cx="594762" cy="577768"/>
            </a:xfrm>
            <a:prstGeom prst="rect">
              <a:avLst/>
            </a:prstGeom>
            <a:scene3d>
              <a:camera prst="orthographicFront">
                <a:rot lat="2638157" lon="1603947" rev="2457531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47121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Nhóm 4">
            <a:extLst>
              <a:ext uri="{FF2B5EF4-FFF2-40B4-BE49-F238E27FC236}">
                <a16:creationId xmlns:a16="http://schemas.microsoft.com/office/drawing/2014/main" id="{A3863109-BE6E-43E7-8C56-D1966F75BB88}"/>
              </a:ext>
            </a:extLst>
          </p:cNvPr>
          <p:cNvGrpSpPr/>
          <p:nvPr/>
        </p:nvGrpSpPr>
        <p:grpSpPr>
          <a:xfrm>
            <a:off x="1503283" y="612239"/>
            <a:ext cx="5630083" cy="5633521"/>
            <a:chOff x="1503283" y="612239"/>
            <a:chExt cx="5788458" cy="5633521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809FB6C7-D141-44A3-B750-984472C428B3}"/>
                </a:ext>
              </a:extLst>
            </p:cNvPr>
            <p:cNvGrpSpPr/>
            <p:nvPr/>
          </p:nvGrpSpPr>
          <p:grpSpPr>
            <a:xfrm>
              <a:off x="2383518" y="612239"/>
              <a:ext cx="4908223" cy="5633521"/>
              <a:chOff x="2383518" y="612239"/>
              <a:chExt cx="4908223" cy="5633521"/>
            </a:xfrm>
          </p:grpSpPr>
          <p:grpSp>
            <p:nvGrpSpPr>
              <p:cNvPr id="2" name="Nhóm 1">
                <a:extLst>
                  <a:ext uri="{FF2B5EF4-FFF2-40B4-BE49-F238E27FC236}">
                    <a16:creationId xmlns:a16="http://schemas.microsoft.com/office/drawing/2014/main" id="{E528CD42-A81B-4F53-9A3E-F060C9904417}"/>
                  </a:ext>
                </a:extLst>
              </p:cNvPr>
              <p:cNvGrpSpPr/>
              <p:nvPr/>
            </p:nvGrpSpPr>
            <p:grpSpPr>
              <a:xfrm>
                <a:off x="2383518" y="612239"/>
                <a:ext cx="4113616" cy="5633521"/>
                <a:chOff x="2383518" y="612239"/>
                <a:chExt cx="4113616" cy="5633521"/>
              </a:xfrm>
            </p:grpSpPr>
            <p:grpSp>
              <p:nvGrpSpPr>
                <p:cNvPr id="17" name="Nhóm 16">
                  <a:extLst>
                    <a:ext uri="{FF2B5EF4-FFF2-40B4-BE49-F238E27FC236}">
                      <a16:creationId xmlns:a16="http://schemas.microsoft.com/office/drawing/2014/main" id="{926ACC8C-54C6-4FCD-9BF7-05CC32E8D2D2}"/>
                    </a:ext>
                  </a:extLst>
                </p:cNvPr>
                <p:cNvGrpSpPr/>
                <p:nvPr/>
              </p:nvGrpSpPr>
              <p:grpSpPr>
                <a:xfrm>
                  <a:off x="2383518" y="612239"/>
                  <a:ext cx="4113616" cy="5633521"/>
                  <a:chOff x="2543175" y="471054"/>
                  <a:chExt cx="4113616" cy="5633521"/>
                </a:xfrm>
              </p:grpSpPr>
              <p:grpSp>
                <p:nvGrpSpPr>
                  <p:cNvPr id="15" name="Nhóm 14">
                    <a:extLst>
                      <a:ext uri="{FF2B5EF4-FFF2-40B4-BE49-F238E27FC236}">
                        <a16:creationId xmlns:a16="http://schemas.microsoft.com/office/drawing/2014/main" id="{2515F22A-B09B-457B-AF5B-F5BBC2794BB3}"/>
                      </a:ext>
                    </a:extLst>
                  </p:cNvPr>
                  <p:cNvGrpSpPr/>
                  <p:nvPr/>
                </p:nvGrpSpPr>
                <p:grpSpPr>
                  <a:xfrm>
                    <a:off x="2543175" y="471054"/>
                    <a:ext cx="4113616" cy="5633521"/>
                    <a:chOff x="2543175" y="471054"/>
                    <a:chExt cx="4113616" cy="5633521"/>
                  </a:xfrm>
                </p:grpSpPr>
                <p:pic>
                  <p:nvPicPr>
                    <p:cNvPr id="9" name="Hình ảnh 8" descr="Ảnh có chứa đen, trong nhà, trắng, thiết bị điện tử&#10;&#10;Mô tả được tạo tự động">
                      <a:extLst>
                        <a:ext uri="{FF2B5EF4-FFF2-40B4-BE49-F238E27FC236}">
                          <a16:creationId xmlns:a16="http://schemas.microsoft.com/office/drawing/2014/main" id="{9659B847-30EA-468A-8086-A1CD9C923C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646" t="14950" r="35185" b="14950"/>
                    <a:stretch/>
                  </p:blipFill>
                  <p:spPr>
                    <a:xfrm>
                      <a:off x="2543175" y="471054"/>
                      <a:ext cx="4031673" cy="563352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" name="Hình chữ nhật 9">
                      <a:extLst>
                        <a:ext uri="{FF2B5EF4-FFF2-40B4-BE49-F238E27FC236}">
                          <a16:creationId xmlns:a16="http://schemas.microsoft.com/office/drawing/2014/main" id="{5FCE37FA-8107-498D-9650-6F6681388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9011" y="2742932"/>
                      <a:ext cx="1112804" cy="95410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0" lon="18299946" rev="0"/>
                      </a:camera>
                      <a:lightRig rig="threePt" dir="t"/>
                    </a:scene3d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2800" b="1" cap="none" spc="0">
                          <a:ln w="0"/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ndara" panose="020E0502030303020204" pitchFamily="34" charset="0"/>
                        </a:rPr>
                        <a:t>Flame</a:t>
                      </a:r>
                      <a:br>
                        <a:rPr lang="en-US" sz="2800" b="0" cap="none" spc="0">
                          <a:ln w="0"/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ndara" panose="020E0502030303020204" pitchFamily="34" charset="0"/>
                        </a:rPr>
                      </a:br>
                      <a:r>
                        <a:rPr lang="en-US" sz="2800" cap="none" spc="0">
                          <a:ln w="0"/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ndara" panose="020E0502030303020204" pitchFamily="34" charset="0"/>
                        </a:rPr>
                        <a:t>alert</a:t>
                      </a:r>
                      <a:endParaRPr lang="vi-VN" sz="2800" cap="none" spc="0">
                        <a:ln w="0"/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p:txBody>
                </p:sp>
                <p:sp>
                  <p:nvSpPr>
                    <p:cNvPr id="11" name="Hình chữ nhật 10">
                      <a:extLst>
                        <a:ext uri="{FF2B5EF4-FFF2-40B4-BE49-F238E27FC236}">
                          <a16:creationId xmlns:a16="http://schemas.microsoft.com/office/drawing/2014/main" id="{48A1964B-7D24-4377-8311-93F610A2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2978" y="2742932"/>
                      <a:ext cx="583813" cy="954107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0" lon="18300000" rev="0"/>
                      </a:camera>
                      <a:lightRig rig="threePt" dir="t"/>
                    </a:scene3d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2800" b="1">
                          <a:ln w="0"/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ndara" panose="020E0502030303020204" pitchFamily="34" charset="0"/>
                        </a:rPr>
                        <a:t>Ga</a:t>
                      </a:r>
                    </a:p>
                    <a:p>
                      <a:pPr algn="ctr"/>
                      <a:r>
                        <a:rPr lang="en-US" sz="2800">
                          <a:ln w="0"/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ndara" panose="020E0502030303020204" pitchFamily="34" charset="0"/>
                        </a:rPr>
                        <a:t>s</a:t>
                      </a:r>
                      <a:r>
                        <a:rPr lang="en-US" sz="2800" b="0" cap="none" spc="0">
                          <a:ln w="0"/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ndara" panose="020E0502030303020204" pitchFamily="34" charset="0"/>
                        </a:rPr>
                        <a:t>e</a:t>
                      </a:r>
                      <a:endParaRPr lang="vi-VN" sz="2800" b="0" cap="none" spc="0">
                        <a:ln w="0"/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p:txBody>
                </p:sp>
                <p:sp>
                  <p:nvSpPr>
                    <p:cNvPr id="12" name="Hình chữ nhật 11">
                      <a:extLst>
                        <a:ext uri="{FF2B5EF4-FFF2-40B4-BE49-F238E27FC236}">
                          <a16:creationId xmlns:a16="http://schemas.microsoft.com/office/drawing/2014/main" id="{E0A94284-BEC5-4250-B552-38DC5E575C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3132" y="3967085"/>
                      <a:ext cx="914033" cy="338554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0" lon="18300000" rev="0"/>
                      </a:camera>
                      <a:lightRig rig="threePt" dir="t"/>
                    </a:scene3d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1600" b="1">
                          <a:ln w="0"/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ndara" panose="020E0502030303020204" pitchFamily="34" charset="0"/>
                        </a:rPr>
                        <a:t>CA-SS04</a:t>
                      </a:r>
                      <a:endParaRPr lang="vi-VN" sz="1600" b="1" cap="none" spc="0">
                        <a:ln w="0"/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p:txBody>
                </p:sp>
              </p:grpSp>
              <p:sp>
                <p:nvSpPr>
                  <p:cNvPr id="16" name="Hình Bầu dục 15">
                    <a:extLst>
                      <a:ext uri="{FF2B5EF4-FFF2-40B4-BE49-F238E27FC236}">
                        <a16:creationId xmlns:a16="http://schemas.microsoft.com/office/drawing/2014/main" id="{09C05C38-FFED-4A39-A16F-471A643B40EA}"/>
                      </a:ext>
                    </a:extLst>
                  </p:cNvPr>
                  <p:cNvSpPr/>
                  <p:nvPr/>
                </p:nvSpPr>
                <p:spPr>
                  <a:xfrm>
                    <a:off x="5684515" y="2744559"/>
                    <a:ext cx="401163" cy="1062363"/>
                  </a:xfrm>
                  <a:prstGeom prst="ellipse">
                    <a:avLst/>
                  </a:prstGeom>
                  <a:gradFill flip="none" rotWithShape="1">
                    <a:gsLst>
                      <a:gs pos="13000">
                        <a:srgbClr val="FFCACA"/>
                      </a:gs>
                      <a:gs pos="32000">
                        <a:srgbClr val="FFA7A7">
                          <a:alpha val="49804"/>
                        </a:srgb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13" name="Hình ảnh 12" descr="Ảnh có chứa bàn, tòa nhà, đồng hồ, gạch&#10;&#10;Mô tả được tạo tự động">
                  <a:extLst>
                    <a:ext uri="{FF2B5EF4-FFF2-40B4-BE49-F238E27FC236}">
                      <a16:creationId xmlns:a16="http://schemas.microsoft.com/office/drawing/2014/main" id="{B976C44D-0A49-420E-926D-0BA96669CF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9412" y="2194070"/>
                  <a:ext cx="478171" cy="464509"/>
                </a:xfrm>
                <a:prstGeom prst="rect">
                  <a:avLst/>
                </a:prstGeom>
                <a:scene3d>
                  <a:camera prst="orthographicFront">
                    <a:rot lat="0" lon="18300000" rev="0"/>
                  </a:camera>
                  <a:lightRig rig="threePt" dir="t"/>
                </a:scene3d>
              </p:spPr>
            </p:pic>
          </p:grp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F1BBED1E-60A4-4471-A28E-EBDE91AF7247}"/>
                  </a:ext>
                </a:extLst>
              </p:cNvPr>
              <p:cNvSpPr/>
              <p:nvPr/>
            </p:nvSpPr>
            <p:spPr>
              <a:xfrm>
                <a:off x="6362828" y="5461989"/>
                <a:ext cx="928913" cy="7837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Hình chữ nhật 13">
              <a:extLst>
                <a:ext uri="{FF2B5EF4-FFF2-40B4-BE49-F238E27FC236}">
                  <a16:creationId xmlns:a16="http://schemas.microsoft.com/office/drawing/2014/main" id="{5AF9CEE7-3F83-4B33-8A2B-FCA6A84FB283}"/>
                </a:ext>
              </a:extLst>
            </p:cNvPr>
            <p:cNvSpPr/>
            <p:nvPr/>
          </p:nvSpPr>
          <p:spPr>
            <a:xfrm>
              <a:off x="1503283" y="5461989"/>
              <a:ext cx="928914" cy="783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575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Nhóm 4">
            <a:extLst>
              <a:ext uri="{FF2B5EF4-FFF2-40B4-BE49-F238E27FC236}">
                <a16:creationId xmlns:a16="http://schemas.microsoft.com/office/drawing/2014/main" id="{A3863109-BE6E-43E7-8C56-D1966F75BB88}"/>
              </a:ext>
            </a:extLst>
          </p:cNvPr>
          <p:cNvGrpSpPr/>
          <p:nvPr/>
        </p:nvGrpSpPr>
        <p:grpSpPr>
          <a:xfrm>
            <a:off x="1503283" y="612239"/>
            <a:ext cx="5630083" cy="5633521"/>
            <a:chOff x="1503283" y="612239"/>
            <a:chExt cx="5788458" cy="5633521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809FB6C7-D141-44A3-B750-984472C428B3}"/>
                </a:ext>
              </a:extLst>
            </p:cNvPr>
            <p:cNvGrpSpPr/>
            <p:nvPr/>
          </p:nvGrpSpPr>
          <p:grpSpPr>
            <a:xfrm>
              <a:off x="2383518" y="612239"/>
              <a:ext cx="4908223" cy="5633521"/>
              <a:chOff x="2383518" y="612239"/>
              <a:chExt cx="4908223" cy="5633521"/>
            </a:xfrm>
          </p:grpSpPr>
          <p:grpSp>
            <p:nvGrpSpPr>
              <p:cNvPr id="2" name="Nhóm 1">
                <a:extLst>
                  <a:ext uri="{FF2B5EF4-FFF2-40B4-BE49-F238E27FC236}">
                    <a16:creationId xmlns:a16="http://schemas.microsoft.com/office/drawing/2014/main" id="{E528CD42-A81B-4F53-9A3E-F060C9904417}"/>
                  </a:ext>
                </a:extLst>
              </p:cNvPr>
              <p:cNvGrpSpPr/>
              <p:nvPr/>
            </p:nvGrpSpPr>
            <p:grpSpPr>
              <a:xfrm>
                <a:off x="2383518" y="612239"/>
                <a:ext cx="4031673" cy="5633521"/>
                <a:chOff x="2383518" y="612239"/>
                <a:chExt cx="4031673" cy="5633521"/>
              </a:xfrm>
            </p:grpSpPr>
            <p:grpSp>
              <p:nvGrpSpPr>
                <p:cNvPr id="17" name="Nhóm 16">
                  <a:extLst>
                    <a:ext uri="{FF2B5EF4-FFF2-40B4-BE49-F238E27FC236}">
                      <a16:creationId xmlns:a16="http://schemas.microsoft.com/office/drawing/2014/main" id="{926ACC8C-54C6-4FCD-9BF7-05CC32E8D2D2}"/>
                    </a:ext>
                  </a:extLst>
                </p:cNvPr>
                <p:cNvGrpSpPr/>
                <p:nvPr/>
              </p:nvGrpSpPr>
              <p:grpSpPr>
                <a:xfrm>
                  <a:off x="2383518" y="612239"/>
                  <a:ext cx="4031673" cy="5633521"/>
                  <a:chOff x="2543175" y="471054"/>
                  <a:chExt cx="4031673" cy="5633521"/>
                </a:xfrm>
              </p:grpSpPr>
              <p:pic>
                <p:nvPicPr>
                  <p:cNvPr id="9" name="Hình ảnh 8" descr="Ảnh có chứa đen, trong nhà, trắng, thiết bị điện tử&#10;&#10;Mô tả được tạo tự động">
                    <a:extLst>
                      <a:ext uri="{FF2B5EF4-FFF2-40B4-BE49-F238E27FC236}">
                        <a16:creationId xmlns:a16="http://schemas.microsoft.com/office/drawing/2014/main" id="{9659B847-30EA-468A-8086-A1CD9C923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646" t="14950" r="35185" b="14950"/>
                  <a:stretch/>
                </p:blipFill>
                <p:spPr>
                  <a:xfrm>
                    <a:off x="2543175" y="471054"/>
                    <a:ext cx="4031673" cy="5633521"/>
                  </a:xfrm>
                  <a:prstGeom prst="rect">
                    <a:avLst/>
                  </a:prstGeom>
                </p:spPr>
              </p:pic>
              <p:sp>
                <p:nvSpPr>
                  <p:cNvPr id="16" name="Hình Bầu dục 15">
                    <a:extLst>
                      <a:ext uri="{FF2B5EF4-FFF2-40B4-BE49-F238E27FC236}">
                        <a16:creationId xmlns:a16="http://schemas.microsoft.com/office/drawing/2014/main" id="{09C05C38-FFED-4A39-A16F-471A643B40EA}"/>
                      </a:ext>
                    </a:extLst>
                  </p:cNvPr>
                  <p:cNvSpPr/>
                  <p:nvPr/>
                </p:nvSpPr>
                <p:spPr>
                  <a:xfrm>
                    <a:off x="5684515" y="2744559"/>
                    <a:ext cx="401163" cy="1062363"/>
                  </a:xfrm>
                  <a:prstGeom prst="ellipse">
                    <a:avLst/>
                  </a:prstGeom>
                  <a:gradFill flip="none" rotWithShape="1">
                    <a:gsLst>
                      <a:gs pos="13000">
                        <a:srgbClr val="FFCACA"/>
                      </a:gs>
                      <a:gs pos="32000">
                        <a:srgbClr val="FFA7A7">
                          <a:alpha val="49804"/>
                        </a:srgb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13" name="Hình ảnh 12" descr="Ảnh có chứa bàn, tòa nhà, đồng hồ, gạch&#10;&#10;Mô tả được tạo tự động">
                  <a:extLst>
                    <a:ext uri="{FF2B5EF4-FFF2-40B4-BE49-F238E27FC236}">
                      <a16:creationId xmlns:a16="http://schemas.microsoft.com/office/drawing/2014/main" id="{B976C44D-0A49-420E-926D-0BA96669CF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9412" y="2194070"/>
                  <a:ext cx="478171" cy="464509"/>
                </a:xfrm>
                <a:prstGeom prst="rect">
                  <a:avLst/>
                </a:prstGeom>
                <a:scene3d>
                  <a:camera prst="orthographicFront">
                    <a:rot lat="0" lon="18300000" rev="0"/>
                  </a:camera>
                  <a:lightRig rig="threePt" dir="t"/>
                </a:scene3d>
              </p:spPr>
            </p:pic>
          </p:grp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F1BBED1E-60A4-4471-A28E-EBDE91AF7247}"/>
                  </a:ext>
                </a:extLst>
              </p:cNvPr>
              <p:cNvSpPr/>
              <p:nvPr/>
            </p:nvSpPr>
            <p:spPr>
              <a:xfrm>
                <a:off x="6362828" y="5461989"/>
                <a:ext cx="928913" cy="7837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Hình chữ nhật 13">
              <a:extLst>
                <a:ext uri="{FF2B5EF4-FFF2-40B4-BE49-F238E27FC236}">
                  <a16:creationId xmlns:a16="http://schemas.microsoft.com/office/drawing/2014/main" id="{5AF9CEE7-3F83-4B33-8A2B-FCA6A84FB283}"/>
                </a:ext>
              </a:extLst>
            </p:cNvPr>
            <p:cNvSpPr/>
            <p:nvPr/>
          </p:nvSpPr>
          <p:spPr>
            <a:xfrm>
              <a:off x="1503283" y="5461989"/>
              <a:ext cx="928914" cy="783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60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Nhóm 13">
            <a:extLst>
              <a:ext uri="{FF2B5EF4-FFF2-40B4-BE49-F238E27FC236}">
                <a16:creationId xmlns:a16="http://schemas.microsoft.com/office/drawing/2014/main" id="{1A75853B-A479-4BB0-8B80-0B13C3BCB4DF}"/>
              </a:ext>
            </a:extLst>
          </p:cNvPr>
          <p:cNvGrpSpPr/>
          <p:nvPr/>
        </p:nvGrpSpPr>
        <p:grpSpPr>
          <a:xfrm>
            <a:off x="2095500" y="114300"/>
            <a:ext cx="7620000" cy="6629400"/>
            <a:chOff x="2095500" y="114300"/>
            <a:chExt cx="7620000" cy="6629400"/>
          </a:xfrm>
        </p:grpSpPr>
        <p:pic>
          <p:nvPicPr>
            <p:cNvPr id="7" name="Hình ảnh 6">
              <a:extLst>
                <a:ext uri="{FF2B5EF4-FFF2-40B4-BE49-F238E27FC236}">
                  <a16:creationId xmlns:a16="http://schemas.microsoft.com/office/drawing/2014/main" id="{70E04613-E204-46FF-92A6-44EC0677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114300"/>
              <a:ext cx="7620000" cy="6629400"/>
            </a:xfrm>
            <a:prstGeom prst="rect">
              <a:avLst/>
            </a:prstGeom>
          </p:spPr>
        </p:pic>
        <p:pic>
          <p:nvPicPr>
            <p:cNvPr id="9" name="Hình ảnh 8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625C9DBE-1067-4E5B-A702-B7C53EE91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315" y="3628238"/>
              <a:ext cx="901019" cy="875275"/>
            </a:xfrm>
            <a:prstGeom prst="rect">
              <a:avLst/>
            </a:prstGeom>
            <a:scene3d>
              <a:camera prst="orthographicFront">
                <a:rot lat="0" lon="2099977" rev="0"/>
              </a:camera>
              <a:lightRig rig="threePt" dir="t"/>
            </a:scene3d>
          </p:spPr>
        </p:pic>
        <p:pic>
          <p:nvPicPr>
            <p:cNvPr id="10" name="Hình ảnh 9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E1B56670-3DD7-4848-AF6E-1E275C7F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473" y="4564207"/>
              <a:ext cx="532878" cy="517653"/>
            </a:xfrm>
            <a:prstGeom prst="rect">
              <a:avLst/>
            </a:prstGeom>
          </p:spPr>
        </p:pic>
        <p:sp>
          <p:nvSpPr>
            <p:cNvPr id="12" name="Hình Bầu dục 11">
              <a:extLst>
                <a:ext uri="{FF2B5EF4-FFF2-40B4-BE49-F238E27FC236}">
                  <a16:creationId xmlns:a16="http://schemas.microsoft.com/office/drawing/2014/main" id="{B0882455-4F4B-4917-B995-6B7995B37069}"/>
                </a:ext>
              </a:extLst>
            </p:cNvPr>
            <p:cNvSpPr/>
            <p:nvPr/>
          </p:nvSpPr>
          <p:spPr>
            <a:xfrm>
              <a:off x="5505450" y="2554703"/>
              <a:ext cx="671513" cy="671513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Hình ảnh 10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E2F7F1B6-E97D-4151-8A9D-5EB5CABB2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812" y="2640369"/>
              <a:ext cx="514892" cy="500180"/>
            </a:xfrm>
            <a:prstGeom prst="rect">
              <a:avLst/>
            </a:prstGeom>
          </p:spPr>
        </p:pic>
        <p:pic>
          <p:nvPicPr>
            <p:cNvPr id="13" name="Hình ảnh 12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C4F04A5D-7A8F-4BCD-AD77-890BEA2BB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92"/>
            <a:stretch/>
          </p:blipFill>
          <p:spPr>
            <a:xfrm>
              <a:off x="3602398" y="4230832"/>
              <a:ext cx="245702" cy="517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24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95554516-E5C9-4F2E-AC03-A262E2D88BEC}"/>
              </a:ext>
            </a:extLst>
          </p:cNvPr>
          <p:cNvGrpSpPr/>
          <p:nvPr/>
        </p:nvGrpSpPr>
        <p:grpSpPr>
          <a:xfrm>
            <a:off x="3048000" y="234041"/>
            <a:ext cx="6381750" cy="6383564"/>
            <a:chOff x="3048000" y="234041"/>
            <a:chExt cx="6381750" cy="6383564"/>
          </a:xfrm>
        </p:grpSpPr>
        <p:pic>
          <p:nvPicPr>
            <p:cNvPr id="5" name="Hình ảnh 4" descr="Ảnh có chứa đang ngồi, trắng, bàn, nắm giữ&#10;&#10;Mô tả được tạo tự động">
              <a:extLst>
                <a:ext uri="{FF2B5EF4-FFF2-40B4-BE49-F238E27FC236}">
                  <a16:creationId xmlns:a16="http://schemas.microsoft.com/office/drawing/2014/main" id="{F21F901D-E4F0-448F-835E-5A649F749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3" t="5730" r="6253" b="8892"/>
            <a:stretch/>
          </p:blipFill>
          <p:spPr>
            <a:xfrm>
              <a:off x="3048000" y="495299"/>
              <a:ext cx="6381750" cy="5657851"/>
            </a:xfrm>
            <a:prstGeom prst="rect">
              <a:avLst/>
            </a:prstGeom>
          </p:spPr>
        </p:pic>
        <p:sp>
          <p:nvSpPr>
            <p:cNvPr id="3" name="Hình chữ nhật 2">
              <a:extLst>
                <a:ext uri="{FF2B5EF4-FFF2-40B4-BE49-F238E27FC236}">
                  <a16:creationId xmlns:a16="http://schemas.microsoft.com/office/drawing/2014/main" id="{0BCC87A0-2BD8-4F98-8F56-2E11215F78D1}"/>
                </a:ext>
              </a:extLst>
            </p:cNvPr>
            <p:cNvSpPr/>
            <p:nvPr/>
          </p:nvSpPr>
          <p:spPr>
            <a:xfrm>
              <a:off x="4218392" y="5833834"/>
              <a:ext cx="928914" cy="783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73B78D30-1335-4E6D-BE91-F61E59CEAF05}"/>
                </a:ext>
              </a:extLst>
            </p:cNvPr>
            <p:cNvSpPr/>
            <p:nvPr/>
          </p:nvSpPr>
          <p:spPr>
            <a:xfrm>
              <a:off x="6613248" y="234041"/>
              <a:ext cx="928914" cy="783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4211256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14</Words>
  <Application>Microsoft Office PowerPoint</Application>
  <PresentationFormat>Màn hình rộng</PresentationFormat>
  <Paragraphs>7</Paragraphs>
  <Slides>10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Candara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Thanh Tùng</dc:creator>
  <cp:lastModifiedBy>Phan Thanh Tùng</cp:lastModifiedBy>
  <cp:revision>1</cp:revision>
  <dcterms:created xsi:type="dcterms:W3CDTF">2020-04-16T01:40:50Z</dcterms:created>
  <dcterms:modified xsi:type="dcterms:W3CDTF">2020-04-16T15:51:35Z</dcterms:modified>
</cp:coreProperties>
</file>